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9" r:id="rId2"/>
    <p:sldId id="284" r:id="rId3"/>
    <p:sldId id="278" r:id="rId4"/>
    <p:sldId id="276" r:id="rId5"/>
    <p:sldId id="285" r:id="rId6"/>
    <p:sldId id="274" r:id="rId7"/>
    <p:sldId id="275" r:id="rId8"/>
    <p:sldId id="273" r:id="rId9"/>
    <p:sldId id="272" r:id="rId10"/>
    <p:sldId id="280" r:id="rId11"/>
    <p:sldId id="282" r:id="rId12"/>
    <p:sldId id="264" r:id="rId13"/>
    <p:sldId id="269" r:id="rId14"/>
    <p:sldId id="268" r:id="rId15"/>
    <p:sldId id="283" r:id="rId16"/>
    <p:sldId id="270" r:id="rId17"/>
    <p:sldId id="271" r:id="rId18"/>
    <p:sldId id="266" r:id="rId19"/>
  </p:sldIdLst>
  <p:sldSz cx="9144000" cy="6858000" type="screen4x3"/>
  <p:notesSz cx="6646863" cy="97774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66"/>
    <a:srgbClr val="0000FF"/>
    <a:srgbClr val="F7CDFF"/>
    <a:srgbClr val="70AD4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47" autoAdjust="0"/>
    <p:restoredTop sz="94645" autoAdjust="0"/>
  </p:normalViewPr>
  <p:slideViewPr>
    <p:cSldViewPr snapToGrid="0">
      <p:cViewPr>
        <p:scale>
          <a:sx n="66" d="100"/>
          <a:sy n="66" d="100"/>
        </p:scale>
        <p:origin x="-576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71531-F15A-41F6-B71D-88E7E5385645}" type="doc">
      <dgm:prSet loTypeId="urn:microsoft.com/office/officeart/2005/8/layout/radial5" loCatId="relationship" qsTypeId="urn:microsoft.com/office/officeart/2005/8/quickstyle/simple1#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98394C71-E962-4B72-B03A-C1DEED831BFC}">
      <dgm:prSet phldrT="[文字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zh-TW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喜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73268F70-785F-4D5D-9BE9-1C09AD82C78E}" type="parTrans" cxnId="{1838B87C-A274-45ED-B74E-DA707527E160}">
      <dgm:prSet/>
      <dgm:spPr/>
      <dgm:t>
        <a:bodyPr/>
        <a:lstStyle/>
        <a:p>
          <a:endParaRPr lang="zh-TW" altLang="en-US"/>
        </a:p>
      </dgm:t>
    </dgm:pt>
    <dgm:pt modelId="{0A7542E8-F360-4CCD-AFBB-5AF182E74CDF}" type="sibTrans" cxnId="{1838B87C-A274-45ED-B74E-DA707527E160}">
      <dgm:prSet/>
      <dgm:spPr/>
      <dgm:t>
        <a:bodyPr/>
        <a:lstStyle/>
        <a:p>
          <a:endParaRPr lang="zh-TW" altLang="en-US"/>
        </a:p>
      </dgm:t>
    </dgm:pt>
    <dgm:pt modelId="{D4A09643-EA65-4E1A-868D-877297ADB5A6}">
      <dgm:prSet phldrT="[文字]" custT="1"/>
      <dgm:spPr/>
      <dgm:t>
        <a:bodyPr/>
        <a:lstStyle/>
        <a:p>
          <a:r>
            <a:rPr lang="zh-TW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悲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9A990997-AB7B-4EAA-BC04-A9602068F50E}" type="parTrans" cxnId="{5E1CF3BF-8652-4AA0-85A5-A42257E59EBC}">
      <dgm:prSet/>
      <dgm:spPr/>
      <dgm:t>
        <a:bodyPr/>
        <a:lstStyle/>
        <a:p>
          <a:endParaRPr lang="zh-TW" altLang="en-US"/>
        </a:p>
      </dgm:t>
    </dgm:pt>
    <dgm:pt modelId="{92FA5E68-8026-41E5-B822-D34B27944BF0}" type="sibTrans" cxnId="{5E1CF3BF-8652-4AA0-85A5-A42257E59EBC}">
      <dgm:prSet/>
      <dgm:spPr/>
      <dgm:t>
        <a:bodyPr/>
        <a:lstStyle/>
        <a:p>
          <a:endParaRPr lang="zh-TW" altLang="en-US"/>
        </a:p>
      </dgm:t>
    </dgm:pt>
    <dgm:pt modelId="{EBEF171B-B3B2-4C36-A535-D62E8E29D273}">
      <dgm:prSet phldrT="[文字]" custT="1"/>
      <dgm:spPr/>
      <dgm:t>
        <a:bodyPr/>
        <a:lstStyle/>
        <a:p>
          <a:r>
            <a:rPr lang="zh-TW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捨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0D88B6F6-054D-4D2A-BC4F-4182286E3E07}" type="parTrans" cxnId="{BA1ABCB1-CD01-4813-BD13-817140413D57}">
      <dgm:prSet/>
      <dgm:spPr/>
      <dgm:t>
        <a:bodyPr/>
        <a:lstStyle/>
        <a:p>
          <a:endParaRPr lang="zh-TW" altLang="en-US"/>
        </a:p>
      </dgm:t>
    </dgm:pt>
    <dgm:pt modelId="{88B2FFB4-63C5-4251-8029-B7572340E0A0}" type="sibTrans" cxnId="{BA1ABCB1-CD01-4813-BD13-817140413D57}">
      <dgm:prSet/>
      <dgm:spPr/>
      <dgm:t>
        <a:bodyPr/>
        <a:lstStyle/>
        <a:p>
          <a:endParaRPr lang="zh-TW" altLang="en-US"/>
        </a:p>
      </dgm:t>
    </dgm:pt>
    <dgm:pt modelId="{9326B2C3-4AC3-42B2-AEAC-2A4DDA1EE2B6}">
      <dgm:prSet phldrT="[文字]" custT="1"/>
      <dgm:spPr/>
      <dgm:t>
        <a:bodyPr/>
        <a:lstStyle/>
        <a:p>
          <a:r>
            <a:rPr lang="zh-TW" alt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慈</a:t>
          </a:r>
          <a:endParaRPr lang="zh-TW" altLang="en-US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gm:t>
    </dgm:pt>
    <dgm:pt modelId="{0D45ADA8-7C2C-42BD-8333-E94494515FAE}" type="parTrans" cxnId="{34DDB40A-E218-455B-8F64-98A28E20490F}">
      <dgm:prSet/>
      <dgm:spPr/>
      <dgm:t>
        <a:bodyPr/>
        <a:lstStyle/>
        <a:p>
          <a:endParaRPr lang="zh-TW" altLang="en-US"/>
        </a:p>
      </dgm:t>
    </dgm:pt>
    <dgm:pt modelId="{49CBB249-98B8-4C39-A90A-497439EF8E77}" type="sibTrans" cxnId="{34DDB40A-E218-455B-8F64-98A28E20490F}">
      <dgm:prSet/>
      <dgm:spPr/>
      <dgm:t>
        <a:bodyPr/>
        <a:lstStyle/>
        <a:p>
          <a:endParaRPr lang="zh-TW" altLang="en-US"/>
        </a:p>
      </dgm:t>
    </dgm:pt>
    <dgm:pt modelId="{5F4DCDF2-6615-4AC9-8C1D-1E9D1B40B505}">
      <dgm:prSet/>
      <dgm:spPr/>
      <dgm:t>
        <a:bodyPr/>
        <a:lstStyle/>
        <a:p>
          <a:endParaRPr lang="zh-TW" altLang="en-US" dirty="0"/>
        </a:p>
      </dgm:t>
    </dgm:pt>
    <dgm:pt modelId="{9FD338C2-BCC7-43C4-B1FD-809115AB014A}" type="parTrans" cxnId="{77B818E3-99E0-477D-8D48-D80A2DB2ECA4}">
      <dgm:prSet/>
      <dgm:spPr>
        <a:prstGeom prst="stripedRightArrow">
          <a:avLst/>
        </a:prstGeom>
      </dgm:spPr>
      <dgm:t>
        <a:bodyPr/>
        <a:lstStyle/>
        <a:p>
          <a:endParaRPr lang="zh-TW" altLang="en-US"/>
        </a:p>
      </dgm:t>
    </dgm:pt>
    <dgm:pt modelId="{47AC91ED-910A-4418-83C8-2A7A7BBDF404}" type="sibTrans" cxnId="{77B818E3-99E0-477D-8D48-D80A2DB2ECA4}">
      <dgm:prSet/>
      <dgm:spPr/>
      <dgm:t>
        <a:bodyPr/>
        <a:lstStyle/>
        <a:p>
          <a:endParaRPr lang="zh-TW" altLang="en-US"/>
        </a:p>
      </dgm:t>
    </dgm:pt>
    <dgm:pt modelId="{0CBF9C7C-3372-4E3F-8726-FC28E7ED7FDA}">
      <dgm:prSet phldrT="[文字]" custT="1"/>
      <dgm:spPr/>
      <dgm:t>
        <a:bodyPr/>
        <a:lstStyle/>
        <a:p>
          <a:r>
            <a:rPr lang="zh-TW" altLang="en-US" sz="3600" b="1" dirty="0" smtClean="0">
              <a:effectLst/>
              <a:latin typeface="標楷體" pitchFamily="65" charset="-120"/>
              <a:ea typeface="標楷體" pitchFamily="65" charset="-120"/>
            </a:rPr>
            <a:t>道</a:t>
          </a:r>
          <a:endParaRPr lang="zh-TW" altLang="en-US" sz="3600" b="1" dirty="0">
            <a:effectLst/>
            <a:latin typeface="標楷體" pitchFamily="65" charset="-120"/>
            <a:ea typeface="標楷體" pitchFamily="65" charset="-120"/>
          </a:endParaRPr>
        </a:p>
      </dgm:t>
    </dgm:pt>
    <dgm:pt modelId="{79083DFA-1658-4AB6-B945-36B24E9D697D}" type="sibTrans" cxnId="{4048226E-D942-4C4D-B834-BACEDBB42E78}">
      <dgm:prSet/>
      <dgm:spPr/>
      <dgm:t>
        <a:bodyPr/>
        <a:lstStyle/>
        <a:p>
          <a:endParaRPr lang="zh-TW" altLang="en-US"/>
        </a:p>
      </dgm:t>
    </dgm:pt>
    <dgm:pt modelId="{3C515AEB-1508-4920-832C-A5FA75D69E54}" type="parTrans" cxnId="{4048226E-D942-4C4D-B834-BACEDBB42E78}">
      <dgm:prSet/>
      <dgm:spPr/>
      <dgm:t>
        <a:bodyPr/>
        <a:lstStyle/>
        <a:p>
          <a:endParaRPr lang="zh-TW" altLang="en-US"/>
        </a:p>
      </dgm:t>
    </dgm:pt>
    <dgm:pt modelId="{B020F183-9F81-4686-AE0C-A4E8D97FCED5}" type="pres">
      <dgm:prSet presAssocID="{8BF71531-F15A-41F6-B71D-88E7E538564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939E59C-6C87-44E7-83DC-CFC4CF0C6585}" type="pres">
      <dgm:prSet presAssocID="{0CBF9C7C-3372-4E3F-8726-FC28E7ED7FDA}" presName="centerShape" presStyleLbl="node0" presStyleIdx="0" presStyleCnt="1" custScaleX="120335" custScaleY="120335"/>
      <dgm:spPr/>
      <dgm:t>
        <a:bodyPr/>
        <a:lstStyle/>
        <a:p>
          <a:endParaRPr lang="zh-TW" altLang="en-US"/>
        </a:p>
      </dgm:t>
    </dgm:pt>
    <dgm:pt modelId="{A3E28570-AF02-4F6B-8DC8-B42EB1B17F5C}" type="pres">
      <dgm:prSet presAssocID="{73268F70-785F-4D5D-9BE9-1C09AD82C78E}" presName="parTrans" presStyleLbl="sibTrans2D1" presStyleIdx="0" presStyleCnt="4" custAng="16200000" custFlipVert="1" custScaleX="107795" custScaleY="79305"/>
      <dgm:spPr>
        <a:prstGeom prst="upDownArrow">
          <a:avLst/>
        </a:prstGeom>
      </dgm:spPr>
      <dgm:t>
        <a:bodyPr/>
        <a:lstStyle/>
        <a:p>
          <a:endParaRPr lang="zh-TW" altLang="en-US"/>
        </a:p>
      </dgm:t>
    </dgm:pt>
    <dgm:pt modelId="{B564E67B-F539-4C95-B580-15AFA34305FB}" type="pres">
      <dgm:prSet presAssocID="{73268F70-785F-4D5D-9BE9-1C09AD82C78E}" presName="connectorText" presStyleLbl="sibTrans2D1" presStyleIdx="0" presStyleCnt="4"/>
      <dgm:spPr/>
      <dgm:t>
        <a:bodyPr/>
        <a:lstStyle/>
        <a:p>
          <a:endParaRPr lang="zh-TW" altLang="en-US"/>
        </a:p>
      </dgm:t>
    </dgm:pt>
    <dgm:pt modelId="{7E4CC7EA-7984-4894-AB6F-F04EAFE83154}" type="pres">
      <dgm:prSet presAssocID="{98394C71-E962-4B72-B03A-C1DEED831BF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254082-123E-4BC2-A440-4263909FF405}" type="pres">
      <dgm:prSet presAssocID="{9A990997-AB7B-4EAA-BC04-A9602068F50E}" presName="parTrans" presStyleLbl="sibTrans2D1" presStyleIdx="1" presStyleCnt="4" custAng="16455309" custFlipVert="1" custFlipHor="0" custScaleX="95010" custScaleY="107018" custLinFactX="8818" custLinFactNeighborX="100000" custLinFactNeighborY="-9088"/>
      <dgm:spPr>
        <a:prstGeom prst="upDownArrow">
          <a:avLst/>
        </a:prstGeom>
      </dgm:spPr>
      <dgm:t>
        <a:bodyPr/>
        <a:lstStyle/>
        <a:p>
          <a:endParaRPr lang="zh-TW" altLang="en-US"/>
        </a:p>
      </dgm:t>
    </dgm:pt>
    <dgm:pt modelId="{D8A4732E-6FA9-4485-983C-FEE5C1773347}" type="pres">
      <dgm:prSet presAssocID="{9A990997-AB7B-4EAA-BC04-A9602068F50E}" presName="connectorText" presStyleLbl="sibTrans2D1" presStyleIdx="1" presStyleCnt="4"/>
      <dgm:spPr/>
      <dgm:t>
        <a:bodyPr/>
        <a:lstStyle/>
        <a:p>
          <a:endParaRPr lang="zh-TW" altLang="en-US"/>
        </a:p>
      </dgm:t>
    </dgm:pt>
    <dgm:pt modelId="{E1BD7126-8EA5-4A9B-848C-7818F6242DD2}" type="pres">
      <dgm:prSet presAssocID="{D4A09643-EA65-4E1A-868D-877297ADB5A6}" presName="node" presStyleLbl="node1" presStyleIdx="1" presStyleCnt="4" custScaleX="114443" custRadScaleRad="110809" custRadScaleInc="10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D9CB2F-1FBB-4368-A4E2-4F9BEF04B0A8}" type="pres">
      <dgm:prSet presAssocID="{0D88B6F6-054D-4D2A-BC4F-4182286E3E07}" presName="parTrans" presStyleLbl="sibTrans2D1" presStyleIdx="2" presStyleCnt="4" custScaleX="155590" custScaleY="51273"/>
      <dgm:spPr>
        <a:prstGeom prst="leftRightArrow">
          <a:avLst/>
        </a:prstGeom>
      </dgm:spPr>
      <dgm:t>
        <a:bodyPr/>
        <a:lstStyle/>
        <a:p>
          <a:endParaRPr lang="zh-TW" altLang="en-US"/>
        </a:p>
      </dgm:t>
    </dgm:pt>
    <dgm:pt modelId="{1A0BD6E2-6E32-4E3B-AA4C-D380FB0A4C76}" type="pres">
      <dgm:prSet presAssocID="{0D88B6F6-054D-4D2A-BC4F-4182286E3E07}" presName="connectorText" presStyleLbl="sibTrans2D1" presStyleIdx="2" presStyleCnt="4"/>
      <dgm:spPr/>
      <dgm:t>
        <a:bodyPr/>
        <a:lstStyle/>
        <a:p>
          <a:endParaRPr lang="zh-TW" altLang="en-US"/>
        </a:p>
      </dgm:t>
    </dgm:pt>
    <dgm:pt modelId="{2BB2FE5E-4620-4A9D-BEE7-189D1F387EAC}" type="pres">
      <dgm:prSet presAssocID="{EBEF171B-B3B2-4C36-A535-D62E8E29D27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81B763-4B1D-4E69-A937-E27214FAD1D3}" type="pres">
      <dgm:prSet presAssocID="{0D45ADA8-7C2C-42BD-8333-E94494515FAE}" presName="parTrans" presStyleLbl="sibTrans2D1" presStyleIdx="3" presStyleCnt="4" custAng="21542652" custScaleY="67427"/>
      <dgm:spPr>
        <a:prstGeom prst="leftRightArrow">
          <a:avLst/>
        </a:prstGeom>
      </dgm:spPr>
      <dgm:t>
        <a:bodyPr/>
        <a:lstStyle/>
        <a:p>
          <a:endParaRPr lang="zh-TW" altLang="en-US"/>
        </a:p>
      </dgm:t>
    </dgm:pt>
    <dgm:pt modelId="{A5411D4E-5E2B-4EAB-AF07-F29045D04F7C}" type="pres">
      <dgm:prSet presAssocID="{0D45ADA8-7C2C-42BD-8333-E94494515FAE}" presName="connectorText" presStyleLbl="sibTrans2D1" presStyleIdx="3" presStyleCnt="4"/>
      <dgm:spPr/>
      <dgm:t>
        <a:bodyPr/>
        <a:lstStyle/>
        <a:p>
          <a:endParaRPr lang="zh-TW" altLang="en-US"/>
        </a:p>
      </dgm:t>
    </dgm:pt>
    <dgm:pt modelId="{EB9AD861-5E18-4D54-94B1-0C4D917ECB0A}" type="pres">
      <dgm:prSet presAssocID="{9326B2C3-4AC3-42B2-AEAC-2A4DDA1EE2B6}" presName="node" presStyleLbl="node1" presStyleIdx="3" presStyleCnt="4" custScaleX="103390" custRadScaleRad="127123" custRadScaleInc="212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BCF2DC3-ABA1-42DA-95A0-726DAA563396}" type="presOf" srcId="{9A990997-AB7B-4EAA-BC04-A9602068F50E}" destId="{A3254082-123E-4BC2-A440-4263909FF405}" srcOrd="0" destOrd="0" presId="urn:microsoft.com/office/officeart/2005/8/layout/radial5"/>
    <dgm:cxn modelId="{E29391CD-05DF-4C4F-A372-A57998E836CD}" type="presOf" srcId="{9326B2C3-4AC3-42B2-AEAC-2A4DDA1EE2B6}" destId="{EB9AD861-5E18-4D54-94B1-0C4D917ECB0A}" srcOrd="0" destOrd="0" presId="urn:microsoft.com/office/officeart/2005/8/layout/radial5"/>
    <dgm:cxn modelId="{E0B39A68-CC65-4C07-B39F-5A24202D6C24}" type="presOf" srcId="{8BF71531-F15A-41F6-B71D-88E7E5385645}" destId="{B020F183-9F81-4686-AE0C-A4E8D97FCED5}" srcOrd="0" destOrd="0" presId="urn:microsoft.com/office/officeart/2005/8/layout/radial5"/>
    <dgm:cxn modelId="{C431FC1C-98E0-49CD-86C0-134608058C95}" type="presOf" srcId="{98394C71-E962-4B72-B03A-C1DEED831BFC}" destId="{7E4CC7EA-7984-4894-AB6F-F04EAFE83154}" srcOrd="0" destOrd="0" presId="urn:microsoft.com/office/officeart/2005/8/layout/radial5"/>
    <dgm:cxn modelId="{78FEC59B-3C2E-4C34-8D01-84C1140954F5}" type="presOf" srcId="{0CBF9C7C-3372-4E3F-8726-FC28E7ED7FDA}" destId="{A939E59C-6C87-44E7-83DC-CFC4CF0C6585}" srcOrd="0" destOrd="0" presId="urn:microsoft.com/office/officeart/2005/8/layout/radial5"/>
    <dgm:cxn modelId="{BA1ABCB1-CD01-4813-BD13-817140413D57}" srcId="{0CBF9C7C-3372-4E3F-8726-FC28E7ED7FDA}" destId="{EBEF171B-B3B2-4C36-A535-D62E8E29D273}" srcOrd="2" destOrd="0" parTransId="{0D88B6F6-054D-4D2A-BC4F-4182286E3E07}" sibTransId="{88B2FFB4-63C5-4251-8029-B7572340E0A0}"/>
    <dgm:cxn modelId="{000BA9FC-CCA2-485C-9C66-AC2EE0BA27FA}" type="presOf" srcId="{73268F70-785F-4D5D-9BE9-1C09AD82C78E}" destId="{A3E28570-AF02-4F6B-8DC8-B42EB1B17F5C}" srcOrd="0" destOrd="0" presId="urn:microsoft.com/office/officeart/2005/8/layout/radial5"/>
    <dgm:cxn modelId="{C2105A69-BF0E-43BF-85DD-EBA8A3AB9BD7}" type="presOf" srcId="{0D45ADA8-7C2C-42BD-8333-E94494515FAE}" destId="{A5411D4E-5E2B-4EAB-AF07-F29045D04F7C}" srcOrd="1" destOrd="0" presId="urn:microsoft.com/office/officeart/2005/8/layout/radial5"/>
    <dgm:cxn modelId="{ED6B5C62-2A1C-4DAC-A06B-24BDD5185B07}" type="presOf" srcId="{0D88B6F6-054D-4D2A-BC4F-4182286E3E07}" destId="{1A0BD6E2-6E32-4E3B-AA4C-D380FB0A4C76}" srcOrd="1" destOrd="0" presId="urn:microsoft.com/office/officeart/2005/8/layout/radial5"/>
    <dgm:cxn modelId="{9A5A9EAF-B882-4499-AAA8-0C299E0222AA}" type="presOf" srcId="{73268F70-785F-4D5D-9BE9-1C09AD82C78E}" destId="{B564E67B-F539-4C95-B580-15AFA34305FB}" srcOrd="1" destOrd="0" presId="urn:microsoft.com/office/officeart/2005/8/layout/radial5"/>
    <dgm:cxn modelId="{34DDB40A-E218-455B-8F64-98A28E20490F}" srcId="{0CBF9C7C-3372-4E3F-8726-FC28E7ED7FDA}" destId="{9326B2C3-4AC3-42B2-AEAC-2A4DDA1EE2B6}" srcOrd="3" destOrd="0" parTransId="{0D45ADA8-7C2C-42BD-8333-E94494515FAE}" sibTransId="{49CBB249-98B8-4C39-A90A-497439EF8E77}"/>
    <dgm:cxn modelId="{4048226E-D942-4C4D-B834-BACEDBB42E78}" srcId="{8BF71531-F15A-41F6-B71D-88E7E5385645}" destId="{0CBF9C7C-3372-4E3F-8726-FC28E7ED7FDA}" srcOrd="0" destOrd="0" parTransId="{3C515AEB-1508-4920-832C-A5FA75D69E54}" sibTransId="{79083DFA-1658-4AB6-B945-36B24E9D697D}"/>
    <dgm:cxn modelId="{79857F29-706D-48D3-9C2E-193E3C36013F}" type="presOf" srcId="{0D88B6F6-054D-4D2A-BC4F-4182286E3E07}" destId="{58D9CB2F-1FBB-4368-A4E2-4F9BEF04B0A8}" srcOrd="0" destOrd="0" presId="urn:microsoft.com/office/officeart/2005/8/layout/radial5"/>
    <dgm:cxn modelId="{3E9D02F6-774B-42B9-A311-53874BE6524C}" type="presOf" srcId="{0D45ADA8-7C2C-42BD-8333-E94494515FAE}" destId="{B681B763-4B1D-4E69-A937-E27214FAD1D3}" srcOrd="0" destOrd="0" presId="urn:microsoft.com/office/officeart/2005/8/layout/radial5"/>
    <dgm:cxn modelId="{77B818E3-99E0-477D-8D48-D80A2DB2ECA4}" srcId="{8BF71531-F15A-41F6-B71D-88E7E5385645}" destId="{5F4DCDF2-6615-4AC9-8C1D-1E9D1B40B505}" srcOrd="1" destOrd="0" parTransId="{9FD338C2-BCC7-43C4-B1FD-809115AB014A}" sibTransId="{47AC91ED-910A-4418-83C8-2A7A7BBDF404}"/>
    <dgm:cxn modelId="{E729B163-6EE2-400F-ACA9-27E603BF21A1}" type="presOf" srcId="{EBEF171B-B3B2-4C36-A535-D62E8E29D273}" destId="{2BB2FE5E-4620-4A9D-BEE7-189D1F387EAC}" srcOrd="0" destOrd="0" presId="urn:microsoft.com/office/officeart/2005/8/layout/radial5"/>
    <dgm:cxn modelId="{807BAADB-9FB7-4238-8557-68D352849CF0}" type="presOf" srcId="{9A990997-AB7B-4EAA-BC04-A9602068F50E}" destId="{D8A4732E-6FA9-4485-983C-FEE5C1773347}" srcOrd="1" destOrd="0" presId="urn:microsoft.com/office/officeart/2005/8/layout/radial5"/>
    <dgm:cxn modelId="{33F4D857-C108-457B-AC60-0523201A5270}" type="presOf" srcId="{D4A09643-EA65-4E1A-868D-877297ADB5A6}" destId="{E1BD7126-8EA5-4A9B-848C-7818F6242DD2}" srcOrd="0" destOrd="0" presId="urn:microsoft.com/office/officeart/2005/8/layout/radial5"/>
    <dgm:cxn modelId="{1838B87C-A274-45ED-B74E-DA707527E160}" srcId="{0CBF9C7C-3372-4E3F-8726-FC28E7ED7FDA}" destId="{98394C71-E962-4B72-B03A-C1DEED831BFC}" srcOrd="0" destOrd="0" parTransId="{73268F70-785F-4D5D-9BE9-1C09AD82C78E}" sibTransId="{0A7542E8-F360-4CCD-AFBB-5AF182E74CDF}"/>
    <dgm:cxn modelId="{5E1CF3BF-8652-4AA0-85A5-A42257E59EBC}" srcId="{0CBF9C7C-3372-4E3F-8726-FC28E7ED7FDA}" destId="{D4A09643-EA65-4E1A-868D-877297ADB5A6}" srcOrd="1" destOrd="0" parTransId="{9A990997-AB7B-4EAA-BC04-A9602068F50E}" sibTransId="{92FA5E68-8026-41E5-B822-D34B27944BF0}"/>
    <dgm:cxn modelId="{578D0574-3418-409A-A08B-6FA30E4F56CF}" type="presParOf" srcId="{B020F183-9F81-4686-AE0C-A4E8D97FCED5}" destId="{A939E59C-6C87-44E7-83DC-CFC4CF0C6585}" srcOrd="0" destOrd="0" presId="urn:microsoft.com/office/officeart/2005/8/layout/radial5"/>
    <dgm:cxn modelId="{27AFA0DE-A54F-4919-A8A9-99DBEB9AD819}" type="presParOf" srcId="{B020F183-9F81-4686-AE0C-A4E8D97FCED5}" destId="{A3E28570-AF02-4F6B-8DC8-B42EB1B17F5C}" srcOrd="1" destOrd="0" presId="urn:microsoft.com/office/officeart/2005/8/layout/radial5"/>
    <dgm:cxn modelId="{F491BA7E-21D9-4179-9561-58675FD5A547}" type="presParOf" srcId="{A3E28570-AF02-4F6B-8DC8-B42EB1B17F5C}" destId="{B564E67B-F539-4C95-B580-15AFA34305FB}" srcOrd="0" destOrd="0" presId="urn:microsoft.com/office/officeart/2005/8/layout/radial5"/>
    <dgm:cxn modelId="{49231E58-E3EE-488C-A81C-0A25DFA4A2CF}" type="presParOf" srcId="{B020F183-9F81-4686-AE0C-A4E8D97FCED5}" destId="{7E4CC7EA-7984-4894-AB6F-F04EAFE83154}" srcOrd="2" destOrd="0" presId="urn:microsoft.com/office/officeart/2005/8/layout/radial5"/>
    <dgm:cxn modelId="{D6234D1A-4D18-48CE-8F9D-E572C65CEB9C}" type="presParOf" srcId="{B020F183-9F81-4686-AE0C-A4E8D97FCED5}" destId="{A3254082-123E-4BC2-A440-4263909FF405}" srcOrd="3" destOrd="0" presId="urn:microsoft.com/office/officeart/2005/8/layout/radial5"/>
    <dgm:cxn modelId="{216B6CF4-A032-4EF3-A843-C8D4CF3794E7}" type="presParOf" srcId="{A3254082-123E-4BC2-A440-4263909FF405}" destId="{D8A4732E-6FA9-4485-983C-FEE5C1773347}" srcOrd="0" destOrd="0" presId="urn:microsoft.com/office/officeart/2005/8/layout/radial5"/>
    <dgm:cxn modelId="{67009137-B429-4DD9-ADB5-19C501F7C86D}" type="presParOf" srcId="{B020F183-9F81-4686-AE0C-A4E8D97FCED5}" destId="{E1BD7126-8EA5-4A9B-848C-7818F6242DD2}" srcOrd="4" destOrd="0" presId="urn:microsoft.com/office/officeart/2005/8/layout/radial5"/>
    <dgm:cxn modelId="{89F90635-93E2-4518-8FB7-A61BEFFD17CB}" type="presParOf" srcId="{B020F183-9F81-4686-AE0C-A4E8D97FCED5}" destId="{58D9CB2F-1FBB-4368-A4E2-4F9BEF04B0A8}" srcOrd="5" destOrd="0" presId="urn:microsoft.com/office/officeart/2005/8/layout/radial5"/>
    <dgm:cxn modelId="{DAD25AD9-485E-4BC0-A962-1A6D718FECCA}" type="presParOf" srcId="{58D9CB2F-1FBB-4368-A4E2-4F9BEF04B0A8}" destId="{1A0BD6E2-6E32-4E3B-AA4C-D380FB0A4C76}" srcOrd="0" destOrd="0" presId="urn:microsoft.com/office/officeart/2005/8/layout/radial5"/>
    <dgm:cxn modelId="{F0D56B74-1C83-4DD3-8C75-C3324F88AE82}" type="presParOf" srcId="{B020F183-9F81-4686-AE0C-A4E8D97FCED5}" destId="{2BB2FE5E-4620-4A9D-BEE7-189D1F387EAC}" srcOrd="6" destOrd="0" presId="urn:microsoft.com/office/officeart/2005/8/layout/radial5"/>
    <dgm:cxn modelId="{C1541AD4-F178-4CB7-B4A7-FD0FFC07D5EE}" type="presParOf" srcId="{B020F183-9F81-4686-AE0C-A4E8D97FCED5}" destId="{B681B763-4B1D-4E69-A937-E27214FAD1D3}" srcOrd="7" destOrd="0" presId="urn:microsoft.com/office/officeart/2005/8/layout/radial5"/>
    <dgm:cxn modelId="{1D3F3018-5D36-4D90-AB15-1BCF6D801790}" type="presParOf" srcId="{B681B763-4B1D-4E69-A937-E27214FAD1D3}" destId="{A5411D4E-5E2B-4EAB-AF07-F29045D04F7C}" srcOrd="0" destOrd="0" presId="urn:microsoft.com/office/officeart/2005/8/layout/radial5"/>
    <dgm:cxn modelId="{B1D42717-C756-4C98-9A32-79107714A689}" type="presParOf" srcId="{B020F183-9F81-4686-AE0C-A4E8D97FCED5}" destId="{EB9AD861-5E18-4D54-94B1-0C4D917ECB0A}" srcOrd="8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939E59C-6C87-44E7-83DC-CFC4CF0C6585}">
      <dsp:nvSpPr>
        <dsp:cNvPr id="0" name=""/>
        <dsp:cNvSpPr/>
      </dsp:nvSpPr>
      <dsp:spPr>
        <a:xfrm>
          <a:off x="848454" y="717066"/>
          <a:ext cx="507882" cy="5078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 smtClean="0">
              <a:effectLst/>
              <a:latin typeface="標楷體" pitchFamily="65" charset="-120"/>
              <a:ea typeface="標楷體" pitchFamily="65" charset="-120"/>
            </a:rPr>
            <a:t>道</a:t>
          </a:r>
          <a:endParaRPr lang="zh-TW" altLang="en-US" sz="3600" b="1" kern="1200" dirty="0">
            <a:effectLst/>
            <a:latin typeface="標楷體" pitchFamily="65" charset="-120"/>
            <a:ea typeface="標楷體" pitchFamily="65" charset="-120"/>
          </a:endParaRPr>
        </a:p>
      </dsp:txBody>
      <dsp:txXfrm>
        <a:off x="848454" y="717066"/>
        <a:ext cx="507882" cy="507882"/>
      </dsp:txXfrm>
    </dsp:sp>
    <dsp:sp modelId="{A3E28570-AF02-4F6B-8DC8-B42EB1B17F5C}">
      <dsp:nvSpPr>
        <dsp:cNvPr id="0" name=""/>
        <dsp:cNvSpPr/>
      </dsp:nvSpPr>
      <dsp:spPr>
        <a:xfrm rot="10800000" flipV="1">
          <a:off x="1043659" y="548547"/>
          <a:ext cx="117472" cy="137588"/>
        </a:xfrm>
        <a:prstGeom prst="up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0800000" flipV="1">
        <a:off x="1043659" y="548547"/>
        <a:ext cx="117472" cy="137588"/>
      </dsp:txXfrm>
    </dsp:sp>
    <dsp:sp modelId="{7E4CC7EA-7984-4894-AB6F-F04EAFE83154}">
      <dsp:nvSpPr>
        <dsp:cNvPr id="0" name=""/>
        <dsp:cNvSpPr/>
      </dsp:nvSpPr>
      <dsp:spPr>
        <a:xfrm>
          <a:off x="847259" y="1175"/>
          <a:ext cx="510273" cy="510273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喜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847259" y="1175"/>
        <a:ext cx="510273" cy="510273"/>
      </dsp:txXfrm>
    </dsp:sp>
    <dsp:sp modelId="{A3254082-123E-4BC2-A440-4263909FF405}">
      <dsp:nvSpPr>
        <dsp:cNvPr id="0" name=""/>
        <dsp:cNvSpPr/>
      </dsp:nvSpPr>
      <dsp:spPr>
        <a:xfrm rot="5117313" flipV="1">
          <a:off x="1555593" y="865379"/>
          <a:ext cx="123885" cy="185668"/>
        </a:xfrm>
        <a:prstGeom prst="upDownArrow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 rot="5117313" flipV="1">
        <a:off x="1555593" y="865379"/>
        <a:ext cx="123885" cy="185668"/>
      </dsp:txXfrm>
    </dsp:sp>
    <dsp:sp modelId="{E1BD7126-8EA5-4A9B-848C-7818F6242DD2}">
      <dsp:nvSpPr>
        <dsp:cNvPr id="0" name=""/>
        <dsp:cNvSpPr/>
      </dsp:nvSpPr>
      <dsp:spPr>
        <a:xfrm>
          <a:off x="1602332" y="722178"/>
          <a:ext cx="583972" cy="510273"/>
        </a:xfrm>
        <a:prstGeom prst="ellipse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悲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1602332" y="722178"/>
        <a:ext cx="583972" cy="510273"/>
      </dsp:txXfrm>
    </dsp:sp>
    <dsp:sp modelId="{58D9CB2F-1FBB-4368-A4E2-4F9BEF04B0A8}">
      <dsp:nvSpPr>
        <dsp:cNvPr id="0" name=""/>
        <dsp:cNvSpPr/>
      </dsp:nvSpPr>
      <dsp:spPr>
        <a:xfrm rot="5400000">
          <a:off x="1017616" y="1280196"/>
          <a:ext cx="169558" cy="88955"/>
        </a:xfrm>
        <a:prstGeom prst="leftRightArrow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5400000">
        <a:off x="1017616" y="1280196"/>
        <a:ext cx="169558" cy="88955"/>
      </dsp:txXfrm>
    </dsp:sp>
    <dsp:sp modelId="{2BB2FE5E-4620-4A9D-BEE7-189D1F387EAC}">
      <dsp:nvSpPr>
        <dsp:cNvPr id="0" name=""/>
        <dsp:cNvSpPr/>
      </dsp:nvSpPr>
      <dsp:spPr>
        <a:xfrm>
          <a:off x="847259" y="1430567"/>
          <a:ext cx="510273" cy="510273"/>
        </a:xfrm>
        <a:prstGeom prst="ellipse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捨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847259" y="1430567"/>
        <a:ext cx="510273" cy="510273"/>
      </dsp:txXfrm>
    </dsp:sp>
    <dsp:sp modelId="{B681B763-4B1D-4E69-A937-E27214FAD1D3}">
      <dsp:nvSpPr>
        <dsp:cNvPr id="0" name=""/>
        <dsp:cNvSpPr/>
      </dsp:nvSpPr>
      <dsp:spPr>
        <a:xfrm rot="10804773">
          <a:off x="607754" y="905115"/>
          <a:ext cx="170141" cy="116981"/>
        </a:xfrm>
        <a:prstGeom prst="leftRightArrow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0804773">
        <a:off x="607754" y="905115"/>
        <a:ext cx="170141" cy="116981"/>
      </dsp:txXfrm>
    </dsp:sp>
    <dsp:sp modelId="{EB9AD861-5E18-4D54-94B1-0C4D917ECB0A}">
      <dsp:nvSpPr>
        <dsp:cNvPr id="0" name=""/>
        <dsp:cNvSpPr/>
      </dsp:nvSpPr>
      <dsp:spPr>
        <a:xfrm>
          <a:off x="0" y="700715"/>
          <a:ext cx="527571" cy="510273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rPr>
            <a:t>慈</a:t>
          </a:r>
          <a:endParaRPr lang="zh-TW" altLang="en-US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itchFamily="34" charset="-120"/>
            <a:ea typeface="微軟正黑體" pitchFamily="34" charset="-120"/>
          </a:endParaRPr>
        </a:p>
      </dsp:txBody>
      <dsp:txXfrm>
        <a:off x="0" y="700715"/>
        <a:ext cx="527571" cy="510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765018" y="0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36253-1581-4E85-A71A-D9832BC77120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7913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4687" y="4644271"/>
            <a:ext cx="5317490" cy="4399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286845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65018" y="9286845"/>
            <a:ext cx="2880307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5D738A-A7BD-4866-BE12-9FF7234562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3246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57330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30008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5373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4324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9499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550" y="4443412"/>
            <a:ext cx="3219450" cy="24145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8051"/>
          <a:stretch/>
        </p:blipFill>
        <p:spPr>
          <a:xfrm>
            <a:off x="3191953" y="4800600"/>
            <a:ext cx="2983422" cy="2057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16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6227"/>
          <a:stretch/>
        </p:blipFill>
        <p:spPr>
          <a:xfrm>
            <a:off x="2896227" y="4056066"/>
            <a:ext cx="2729246" cy="186689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29264" y="4468813"/>
            <a:ext cx="3056172" cy="22955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2186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553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b="12963"/>
          <a:stretch/>
        </p:blipFill>
        <p:spPr>
          <a:xfrm>
            <a:off x="0" y="0"/>
            <a:ext cx="9144000" cy="5969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043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2188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5536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1513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58157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D067C-3FC3-40DA-AE3C-4D2EA09322D5}" type="datetimeFigureOut">
              <a:rPr lang="zh-TW" altLang="en-US" smtClean="0"/>
              <a:pPr/>
              <a:t>2015/6/26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D585-2DF9-4D71-99BF-41920CCCF04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8364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72" r:id="rId4"/>
    <p:sldLayoutId id="2147483673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1.xml"/><Relationship Id="rId7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900x600_79II16CN00AO0001 (+50 - 非洲).jpg"/>
          <p:cNvPicPr>
            <a:picLocks noChangeAspect="1"/>
          </p:cNvPicPr>
          <p:nvPr/>
        </p:nvPicPr>
        <p:blipFill>
          <a:blip r:embed="rId3" cstate="print"/>
          <a:srcRect t="12646" r="4568"/>
          <a:stretch>
            <a:fillRect/>
          </a:stretch>
        </p:blipFill>
        <p:spPr>
          <a:xfrm>
            <a:off x="3847014" y="-256819"/>
            <a:ext cx="3746304" cy="22861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圖片 3" descr="5fe2e15db58e5c82fd83fd2a236dacd8.jpg"/>
          <p:cNvPicPr>
            <a:picLocks noChangeAspect="1"/>
          </p:cNvPicPr>
          <p:nvPr/>
        </p:nvPicPr>
        <p:blipFill>
          <a:blip r:embed="rId4" cstate="print"/>
          <a:srcRect l="4626" r="8210" b="10800"/>
          <a:stretch>
            <a:fillRect/>
          </a:stretch>
        </p:blipFill>
        <p:spPr>
          <a:xfrm>
            <a:off x="4776511" y="4539902"/>
            <a:ext cx="4067944" cy="2601880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398_111011114539_1.jpg"/>
          <p:cNvPicPr>
            <a:picLocks noChangeAspect="1"/>
          </p:cNvPicPr>
          <p:nvPr/>
        </p:nvPicPr>
        <p:blipFill>
          <a:blip r:embed="rId2" cstate="print"/>
          <a:srcRect l="7689" t="1380" r="6258"/>
          <a:stretch>
            <a:fillRect/>
          </a:stretch>
        </p:blipFill>
        <p:spPr>
          <a:xfrm flipH="1">
            <a:off x="-289681" y="2858066"/>
            <a:ext cx="3363964" cy="43704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圖片 5" descr="130_20110722130744_z09vk.jpg"/>
          <p:cNvPicPr>
            <a:picLocks noChangeAspect="1"/>
          </p:cNvPicPr>
          <p:nvPr/>
        </p:nvPicPr>
        <p:blipFill>
          <a:blip r:embed="rId3" cstate="print"/>
          <a:srcRect l="11852" r="13767"/>
          <a:stretch>
            <a:fillRect/>
          </a:stretch>
        </p:blipFill>
        <p:spPr>
          <a:xfrm flipH="1">
            <a:off x="6884284" y="299546"/>
            <a:ext cx="1912874" cy="19288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圖片 7" descr="FS027O1_obraz-na-sten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9305" y="4299064"/>
            <a:ext cx="4503898" cy="300037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圖片 6" descr="398_111011114539_1.jpg"/>
          <p:cNvPicPr>
            <a:picLocks noChangeAspect="1"/>
          </p:cNvPicPr>
          <p:nvPr/>
        </p:nvPicPr>
        <p:blipFill>
          <a:blip r:embed="rId5" cstate="print"/>
          <a:srcRect l="7689" t="1380" r="6258"/>
          <a:stretch>
            <a:fillRect/>
          </a:stretch>
        </p:blipFill>
        <p:spPr>
          <a:xfrm>
            <a:off x="6111119" y="2858066"/>
            <a:ext cx="3363964" cy="437042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1692961" y="1760095"/>
            <a:ext cx="6338542" cy="23204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苦為人生之本質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000"/>
              </a:lnSpc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苦境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修「逆來順受」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樂境中修「順來看破」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圖片 10" descr="吃苦了苦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215" y="346952"/>
            <a:ext cx="3240000" cy="1168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rcRect t="10736" r="27319"/>
          <a:stretch>
            <a:fillRect/>
          </a:stretch>
        </p:blipFill>
        <p:spPr>
          <a:xfrm>
            <a:off x="3350275" y="664230"/>
            <a:ext cx="5998675" cy="491154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257147" y="1704322"/>
            <a:ext cx="5742194" cy="45463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轉念以轉境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心迷萬境轉，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必苦海。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心悟轉萬境，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必自在。</a:t>
            </a:r>
            <a:endParaRPr lang="en-US" altLang="zh-TW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正念思考，安住心性</a:t>
            </a:r>
            <a:endParaRPr lang="zh-TW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 descr="苦盡甘來(紅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72" y="362857"/>
            <a:ext cx="3240000" cy="1168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2015-01-28_5385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4125" y="4143381"/>
            <a:ext cx="2526322" cy="2714620"/>
          </a:xfrm>
          <a:prstGeom prst="rect">
            <a:avLst/>
          </a:prstGeom>
        </p:spPr>
      </p:pic>
      <p:pic>
        <p:nvPicPr>
          <p:cNvPr id="10" name="圖片 9" descr="0.jpg"/>
          <p:cNvPicPr>
            <a:picLocks noChangeAspect="1"/>
          </p:cNvPicPr>
          <p:nvPr/>
        </p:nvPicPr>
        <p:blipFill>
          <a:blip r:embed="rId3" cstate="print"/>
          <a:srcRect b="8276"/>
          <a:stretch>
            <a:fillRect/>
          </a:stretch>
        </p:blipFill>
        <p:spPr>
          <a:xfrm>
            <a:off x="5907649" y="2426905"/>
            <a:ext cx="3388991" cy="47148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lum bright="13000" contrast="-16000"/>
          </a:blip>
          <a:srcRect l="4817"/>
          <a:stretch>
            <a:fillRect/>
          </a:stretch>
        </p:blipFill>
        <p:spPr>
          <a:xfrm>
            <a:off x="0" y="3195142"/>
            <a:ext cx="3666390" cy="37556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3106426" y="1935802"/>
            <a:ext cx="3294374" cy="22806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TW" altLang="en-US" sz="4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乘愿而來，</a:t>
            </a:r>
            <a:endParaRPr lang="en-US" altLang="zh-TW" sz="4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立愿而行，</a:t>
            </a:r>
            <a:endParaRPr lang="en-US" altLang="zh-TW" sz="4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了愿而歸。</a:t>
            </a:r>
            <a:endParaRPr lang="en-US" altLang="zh-TW" sz="4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 descr="7505f115b6959b9eb0219bf663299e1e_w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52248" y="436194"/>
            <a:ext cx="2928491" cy="2595708"/>
          </a:xfrm>
          <a:prstGeom prst="rect">
            <a:avLst/>
          </a:prstGeom>
        </p:spPr>
      </p:pic>
      <p:pic>
        <p:nvPicPr>
          <p:cNvPr id="9" name="圖片 8" descr="7505f115b6959b9eb0219bf663299e1e_w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214" y="281166"/>
            <a:ext cx="2802753" cy="2484258"/>
          </a:xfrm>
          <a:prstGeom prst="rect">
            <a:avLst/>
          </a:prstGeom>
        </p:spPr>
      </p:pic>
      <p:pic>
        <p:nvPicPr>
          <p:cNvPr id="14" name="圖片 13" descr="立愿行愿(綠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797" y="485563"/>
            <a:ext cx="3456000" cy="1246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981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496f4d9et9ca0a0776510&amp;6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462" y="3757540"/>
            <a:ext cx="5000628" cy="37468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980833" y="657225"/>
            <a:ext cx="7093917" cy="391477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000"/>
              </a:lnSpc>
              <a:buNone/>
            </a:pPr>
            <a:endParaRPr lang="en-US" altLang="zh-TW" sz="60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只有奉獻，沒有條件，之謂</a:t>
            </a:r>
            <a:r>
              <a:rPr lang="zh-TW" alt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慈</a:t>
            </a:r>
            <a:endParaRPr lang="en-US" altLang="zh-TW" sz="4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43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只有犧牲，沒有自己，之謂</a:t>
            </a:r>
            <a:r>
              <a:rPr lang="zh-TW" alt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悲</a:t>
            </a:r>
            <a:endParaRPr lang="en-US" altLang="zh-TW" sz="4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43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只有義務，沒有權利，之謂</a:t>
            </a:r>
            <a:r>
              <a:rPr lang="zh-TW" alt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喜</a:t>
            </a:r>
            <a:endParaRPr lang="en-US" altLang="zh-TW" sz="4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4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只有付出，沒有佔有，之謂</a:t>
            </a:r>
            <a:r>
              <a:rPr lang="zh-TW" altLang="en-US" sz="4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捨</a:t>
            </a:r>
            <a:endParaRPr lang="en-US" altLang="zh-TW" sz="4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" name="資料庫圖表 4"/>
          <p:cNvGraphicFramePr>
            <a:graphicFrameLocks/>
          </p:cNvGraphicFramePr>
          <p:nvPr/>
        </p:nvGraphicFramePr>
        <p:xfrm>
          <a:off x="5674893" y="4637568"/>
          <a:ext cx="2232992" cy="1942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 descr="046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9411" y="324768"/>
            <a:ext cx="1867036" cy="9584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圖片 7" descr="046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030222" y="324768"/>
            <a:ext cx="1867036" cy="9584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圖片 9" descr="濟公活佛訓勉(漸層_粉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1940" y="385967"/>
            <a:ext cx="4464000" cy="973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fengshui-d943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9192" y="2758313"/>
            <a:ext cx="5143504" cy="455689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圖片 3" descr="2457331_180715048369_2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 l="34973"/>
          <a:stretch>
            <a:fillRect/>
          </a:stretch>
        </p:blipFill>
        <p:spPr>
          <a:xfrm>
            <a:off x="4860033" y="411025"/>
            <a:ext cx="4283967" cy="64469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1506745" y="1404731"/>
            <a:ext cx="5742194" cy="238539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從工作之萬象萬境中，</a:t>
            </a:r>
            <a:endParaRPr lang="en-US" altLang="zh-TW" sz="48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500"/>
              </a:lnSpc>
              <a:buNone/>
            </a:pPr>
            <a:r>
              <a:rPr lang="zh-TW" altLang="en-US" sz="48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修心養性，勤修大道</a:t>
            </a:r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 descr="行功了愿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7949" y="403018"/>
            <a:ext cx="3771772" cy="1360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628650" y="1481070"/>
            <a:ext cx="8221284" cy="44161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TW" altLang="en-US" sz="4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孟子：</a:t>
            </a:r>
            <a:endParaRPr lang="en-US" altLang="zh-TW" sz="4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「天將降大任於斯人也，</a:t>
            </a:r>
            <a:endParaRPr lang="en-US" altLang="zh-TW" sz="4400" b="1" dirty="0" smtClean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必先苦其心志，勞其筋骨，</a:t>
            </a:r>
            <a:endParaRPr lang="en-US" altLang="zh-TW" sz="4400" b="1" dirty="0" smtClean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餓其體膚，空乏其身，</a:t>
            </a:r>
            <a:endParaRPr lang="en-US" altLang="zh-TW" sz="4400" b="1" dirty="0" smtClean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行拂亂其所為，所以動心忍性，</a:t>
            </a:r>
            <a:endParaRPr lang="en-US" altLang="zh-TW" sz="4400" b="1" dirty="0" smtClean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增益其所不能。」</a:t>
            </a:r>
            <a:endParaRPr lang="en-US" altLang="zh-TW" sz="4400" b="1" dirty="0" smtClean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1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 descr="結 語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375" y="382772"/>
            <a:ext cx="3214492" cy="127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630621" y="307999"/>
            <a:ext cx="7731044" cy="55261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1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曾國藩：</a:t>
            </a:r>
            <a:endParaRPr lang="en-US" altLang="zh-TW" sz="4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「困心衡慮，正是磨練英雄，</a:t>
            </a:r>
            <a:endParaRPr lang="en-US" altLang="zh-TW" sz="4400" b="1" dirty="0" smtClean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玉汝於成」</a:t>
            </a:r>
            <a:endParaRPr lang="en-US" altLang="zh-TW" sz="4400" b="1" dirty="0" smtClean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即謂凡遇到困難痛苦時，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應該忍耐，振作精神，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繼續奮鬥，否則灰心喪志，   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前功盡棄，終將一事無成。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None/>
            </a:pPr>
            <a:endParaRPr lang="en-US" altLang="zh-TW" sz="11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1120eu24_C1.jpg"/>
          <p:cNvPicPr>
            <a:picLocks noChangeAspect="1"/>
          </p:cNvPicPr>
          <p:nvPr/>
        </p:nvPicPr>
        <p:blipFill>
          <a:blip r:embed="rId2" cstate="print"/>
          <a:srcRect l="16932" t="11818" r="19099" b="4777"/>
          <a:stretch>
            <a:fillRect/>
          </a:stretch>
        </p:blipFill>
        <p:spPr>
          <a:xfrm>
            <a:off x="5029203" y="2790497"/>
            <a:ext cx="4162095" cy="41305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圖片 11" descr="1120chad22_cut.jpg"/>
          <p:cNvPicPr>
            <a:picLocks noChangeAspect="1"/>
          </p:cNvPicPr>
          <p:nvPr/>
        </p:nvPicPr>
        <p:blipFill>
          <a:blip r:embed="rId3" cstate="print"/>
          <a:srcRect l="8766" r="8162"/>
          <a:stretch>
            <a:fillRect/>
          </a:stretch>
        </p:blipFill>
        <p:spPr>
          <a:xfrm>
            <a:off x="1781503" y="-646046"/>
            <a:ext cx="5234152" cy="396938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291545" y="4691655"/>
            <a:ext cx="4680000" cy="756000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100" b="1" dirty="0" smtClean="0">
              <a:ln>
                <a:solidFill>
                  <a:srgbClr val="F7CDFF"/>
                </a:solidFill>
              </a:ln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5000"/>
              </a:lnSpc>
              <a:spcBef>
                <a:spcPts val="600"/>
              </a:spcBef>
              <a:buNone/>
            </a:pPr>
            <a:r>
              <a:rPr lang="zh-TW" altLang="en-US" sz="17600" b="1" dirty="0" smtClean="0">
                <a:ln>
                  <a:solidFill>
                    <a:srgbClr val="F7CD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共同承擔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91545" y="2635567"/>
            <a:ext cx="4680000" cy="756000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100" b="1" dirty="0" smtClean="0">
              <a:ln>
                <a:solidFill>
                  <a:srgbClr val="F7CDFF"/>
                </a:solidFill>
              </a:ln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5000"/>
              </a:lnSpc>
              <a:spcBef>
                <a:spcPts val="600"/>
              </a:spcBef>
              <a:buNone/>
            </a:pPr>
            <a:r>
              <a:rPr lang="zh-TW" altLang="en-US" sz="17600" b="1" dirty="0" smtClean="0">
                <a:ln>
                  <a:solidFill>
                    <a:srgbClr val="F7CDFF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感恩家人</a:t>
            </a:r>
            <a:endParaRPr lang="en-US" altLang="zh-TW" sz="17600" b="1" dirty="0" smtClean="0">
              <a:ln>
                <a:solidFill>
                  <a:srgbClr val="F7CDFF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91545" y="3663611"/>
            <a:ext cx="4680000" cy="756000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100" b="1" dirty="0" smtClean="0">
              <a:ln>
                <a:solidFill>
                  <a:srgbClr val="F7CDFF"/>
                </a:solidFill>
              </a:ln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5000"/>
              </a:lnSpc>
              <a:spcBef>
                <a:spcPts val="600"/>
              </a:spcBef>
              <a:buNone/>
            </a:pPr>
            <a:r>
              <a:rPr lang="zh-TW" altLang="en-US" sz="17600" b="1" dirty="0" smtClean="0">
                <a:ln>
                  <a:solidFill>
                    <a:srgbClr val="F7CD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全</a:t>
            </a:r>
            <a:r>
              <a:rPr lang="zh-TW" altLang="en-US" sz="17600" b="1" dirty="0">
                <a:ln>
                  <a:solidFill>
                    <a:srgbClr val="F7CD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r>
              <a:rPr lang="zh-TW" altLang="en-US" sz="17600" b="1" dirty="0" smtClean="0">
                <a:ln>
                  <a:solidFill>
                    <a:srgbClr val="F7CD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全力支持協助</a:t>
            </a:r>
            <a:endParaRPr lang="en-US" altLang="zh-TW" sz="17600" b="1" dirty="0" smtClean="0">
              <a:ln>
                <a:solidFill>
                  <a:srgbClr val="F7CDFF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91545" y="5719699"/>
            <a:ext cx="4680000" cy="756000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1100" b="1" dirty="0" smtClean="0">
              <a:ln>
                <a:solidFill>
                  <a:srgbClr val="F7CDFF"/>
                </a:solidFill>
              </a:ln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5000"/>
              </a:lnSpc>
              <a:spcBef>
                <a:spcPts val="600"/>
              </a:spcBef>
              <a:buNone/>
            </a:pPr>
            <a:r>
              <a:rPr lang="zh-TW" altLang="en-US" sz="17600" b="1" dirty="0" smtClean="0">
                <a:ln>
                  <a:solidFill>
                    <a:srgbClr val="F7CDFF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國家人民交付使命</a:t>
            </a:r>
          </a:p>
        </p:txBody>
      </p:sp>
      <p:pic>
        <p:nvPicPr>
          <p:cNvPr id="11" name="圖片 10" descr="5346a4eeeaa8c.png"/>
          <p:cNvPicPr>
            <a:picLocks noChangeAspect="1"/>
          </p:cNvPicPr>
          <p:nvPr/>
        </p:nvPicPr>
        <p:blipFill>
          <a:blip r:embed="rId4" cstate="print"/>
          <a:srcRect l="27297" t="41704"/>
          <a:stretch>
            <a:fillRect/>
          </a:stretch>
        </p:blipFill>
        <p:spPr>
          <a:xfrm>
            <a:off x="0" y="0"/>
            <a:ext cx="2843808" cy="2364864"/>
          </a:xfrm>
          <a:prstGeom prst="rect">
            <a:avLst/>
          </a:prstGeom>
        </p:spPr>
      </p:pic>
      <p:pic>
        <p:nvPicPr>
          <p:cNvPr id="13" name="圖片 12" descr="1120chad25_cu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1915" y="-397182"/>
            <a:ext cx="3334353" cy="35360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6887" y="5499652"/>
            <a:ext cx="3564834" cy="10986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TW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-The End-</a:t>
            </a:r>
            <a:endParaRPr lang="zh-TW" altLang="en-US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r="6426"/>
          <a:stretch/>
        </p:blipFill>
        <p:spPr>
          <a:xfrm>
            <a:off x="-291544" y="2426826"/>
            <a:ext cx="5842715" cy="468296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圖片 5" descr="敬祝   法喜充滿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60" y="419109"/>
            <a:ext cx="4788024" cy="1997584"/>
          </a:xfrm>
          <a:prstGeom prst="rect">
            <a:avLst/>
          </a:prstGeom>
        </p:spPr>
      </p:pic>
      <p:pic>
        <p:nvPicPr>
          <p:cNvPr id="9" name="圖片 8" descr="kuan-yin.jpg"/>
          <p:cNvPicPr>
            <a:picLocks noChangeAspect="1"/>
          </p:cNvPicPr>
          <p:nvPr/>
        </p:nvPicPr>
        <p:blipFill>
          <a:blip r:embed="rId4" cstate="print"/>
          <a:srcRect l="5633" t="6026" r="7302" b="4510"/>
          <a:stretch>
            <a:fillRect/>
          </a:stretch>
        </p:blipFill>
        <p:spPr>
          <a:xfrm>
            <a:off x="4850296" y="13250"/>
            <a:ext cx="4293704" cy="536713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172493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250825" y="476250"/>
            <a:ext cx="8540750" cy="5857875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TW" sz="4000" dirty="0">
              <a:solidFill>
                <a:srgbClr val="0000FF"/>
              </a:solidFill>
              <a:latin typeface="文鼎中特毛楷" pitchFamily="49" charset="-120"/>
              <a:ea typeface="文鼎中特毛楷" pitchFamily="49" charset="-120"/>
            </a:endParaRPr>
          </a:p>
          <a:p>
            <a:pPr>
              <a:lnSpc>
                <a:spcPts val="3100"/>
              </a:lnSpc>
              <a:defRPr/>
            </a:pP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學歷：</a:t>
            </a:r>
            <a:r>
              <a:rPr lang="zh-TW" altLang="en-US" sz="2200" spc="-5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法國巴黎大學政治學博士  </a:t>
            </a:r>
            <a:r>
              <a:rPr lang="en-US" altLang="zh-TW" sz="2200" spc="-5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/</a:t>
            </a:r>
            <a:r>
              <a:rPr lang="zh-TW" altLang="en-US" sz="2200" spc="-5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國立政治大學外交系、外交研究所</a:t>
            </a:r>
            <a:endParaRPr lang="en-US" altLang="zh-TW" sz="2200" spc="-5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3100"/>
              </a:lnSpc>
              <a:defRPr/>
            </a:pP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國家考試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：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1981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 甲等特考外交領事人員   最優等第一名</a:t>
            </a:r>
            <a:endParaRPr lang="en-US" altLang="zh-TW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3100"/>
              </a:lnSpc>
              <a:defRPr/>
            </a:pP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外交界經歷：</a:t>
            </a: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2012-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14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外交及國際事務學院 大使</a:t>
            </a: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2010-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12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駐捷克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共和國 大使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2009-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10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歐洲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司長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2003-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09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駐瑞典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王國 大使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2001-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03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條約法律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司長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1997-2001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駐查德共和國 大使</a:t>
            </a: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1994-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97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駐馬達加斯加共和國 大使</a:t>
            </a: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94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總統、副總統、行政院長、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副院長 法文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傳譯</a:t>
            </a: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1990-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94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條約法律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副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司長</a:t>
            </a: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1984-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90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駐盧森堡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大公國 顧問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1981-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84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禮賓司專門委員兼交際科長</a:t>
            </a: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1980-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81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錢復政務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次長 秘書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2400"/>
              </a:lnSpc>
              <a:defRPr/>
            </a:pP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	1979-</a:t>
            </a:r>
            <a:r>
              <a:rPr lang="en-US" altLang="zh-TW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19</a:t>
            </a:r>
            <a:r>
              <a:rPr 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80 	</a:t>
            </a:r>
            <a:r>
              <a:rPr lang="zh-TW" altLang="en-US" sz="2200" dirty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歐洲</a:t>
            </a:r>
            <a:r>
              <a:rPr lang="zh-TW" altLang="en-US" sz="2200" dirty="0" smtClean="0">
                <a:solidFill>
                  <a:srgbClr val="007A77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司 專員</a:t>
            </a:r>
            <a:endParaRPr lang="zh-TW" altLang="en-US" sz="22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lnSpc>
                <a:spcPts val="3500"/>
              </a:lnSpc>
              <a:defRPr/>
            </a:pPr>
            <a:endParaRPr lang="zh-TW" altLang="en-US" sz="2000" dirty="0">
              <a:solidFill>
                <a:srgbClr val="007A77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defRPr/>
            </a:pPr>
            <a:endParaRPr lang="zh-TW" altLang="en-US" sz="2000" kern="0" dirty="0">
              <a:latin typeface="+mn-lt"/>
              <a:ea typeface="+mn-ea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zh-TW" altLang="en-US" sz="3200" kern="0" dirty="0">
              <a:latin typeface="+mn-lt"/>
              <a:ea typeface="+mn-ea"/>
            </a:endParaRPr>
          </a:p>
        </p:txBody>
      </p:sp>
      <p:pic>
        <p:nvPicPr>
          <p:cNvPr id="4" name="圖片 3" descr="9933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775841" y="1875286"/>
            <a:ext cx="3439629" cy="2705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邱仲仁 大使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14612" y="289907"/>
            <a:ext cx="3502788" cy="853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1120chad29-cut.png"/>
          <p:cNvPicPr>
            <a:picLocks noChangeAspect="1"/>
          </p:cNvPicPr>
          <p:nvPr/>
        </p:nvPicPr>
        <p:blipFill>
          <a:blip r:embed="rId3" cstate="print"/>
          <a:srcRect l="3885" r="10424"/>
          <a:stretch>
            <a:fillRect/>
          </a:stretch>
        </p:blipFill>
        <p:spPr>
          <a:xfrm>
            <a:off x="4744181" y="344633"/>
            <a:ext cx="3960000" cy="2914825"/>
          </a:xfrm>
          <a:prstGeom prst="rect">
            <a:avLst/>
          </a:prstGeom>
        </p:spPr>
      </p:pic>
      <p:pic>
        <p:nvPicPr>
          <p:cNvPr id="10" name="圖片 9" descr="1120chad26-c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578" y="4649323"/>
            <a:ext cx="3907708" cy="1870508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2852525" y="2665273"/>
            <a:ext cx="3600000" cy="78029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2852525" y="3522559"/>
            <a:ext cx="3600000" cy="1500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9" name="圖片 8" descr="前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9980" y="209361"/>
            <a:ext cx="2272404" cy="1426296"/>
          </a:xfrm>
          <a:prstGeom prst="rect">
            <a:avLst/>
          </a:prstGeom>
        </p:spPr>
      </p:pic>
      <p:pic>
        <p:nvPicPr>
          <p:cNvPr id="8" name="圖片 7" descr="1120eu12-cu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8520" y="3323462"/>
            <a:ext cx="4032427" cy="3260465"/>
          </a:xfrm>
          <a:prstGeom prst="rect">
            <a:avLst/>
          </a:prstGeom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582288" y="1698302"/>
            <a:ext cx="4139993" cy="30430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駐節世界邊疆，</a:t>
            </a:r>
            <a:endParaRPr kumimoji="0" lang="en-US" altLang="zh-TW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>
              <a:lnSpc>
                <a:spcPts val="4500"/>
              </a:lnSpc>
              <a:spcBef>
                <a:spcPts val="1000"/>
              </a:spcBef>
              <a:defRPr/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為國犧牲奉獻，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4500"/>
              </a:lnSpc>
              <a:spcBef>
                <a:spcPts val="1000"/>
              </a:spcBef>
              <a:defRPr/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完成國家使命，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>
              <a:lnSpc>
                <a:spcPts val="4500"/>
              </a:lnSpc>
              <a:spcBef>
                <a:spcPts val="1000"/>
              </a:spcBef>
              <a:defRPr/>
            </a:pP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不辱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人民囑託。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511749" y="925126"/>
            <a:ext cx="3240444" cy="424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接受挑戰，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查德四年，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黑暗大陸，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黃沙滾滾，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終年酷暑，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0" lang="en-US" altLang="zh-TW" sz="4400" b="1" i="0" u="none" strike="noStrike" cap="none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+50°C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" name="圖片 3" descr="+50-50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0000">
            <a:off x="13733" y="5194066"/>
            <a:ext cx="5176437" cy="1618886"/>
          </a:xfrm>
          <a:prstGeom prst="rect">
            <a:avLst/>
          </a:prstGeom>
        </p:spPr>
      </p:pic>
      <p:pic>
        <p:nvPicPr>
          <p:cNvPr id="6" name="圖片 5" descr="1120chad32_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0887" y="368871"/>
            <a:ext cx="5507347" cy="406123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圖片 6" descr="12ae15f63bdg2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0830" y="4126570"/>
            <a:ext cx="4397128" cy="273143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488444" y="757425"/>
            <a:ext cx="3295281" cy="43348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蘇武牧羊，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瑞典六年，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冰天雪地，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400" b="1" i="0" u="none" strike="noStrike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全晝全夜，</a:t>
            </a:r>
            <a:endParaRPr kumimoji="0" lang="en-US" altLang="zh-TW" sz="4400" b="1" i="0" u="none" strike="noStrike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4400" b="1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終年嚴寒，</a:t>
            </a:r>
            <a:endParaRPr kumimoji="0" lang="en-US" altLang="zh-TW" sz="4400" b="1" i="0" u="none" strike="noStrike" kern="1200" cap="none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TW" altLang="en-US" sz="4400" b="1" i="0" u="none" strike="noStrike" kern="1200" cap="none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 </a:t>
            </a:r>
            <a:r>
              <a:rPr kumimoji="0" lang="en-US" altLang="zh-TW" sz="4400" b="1" i="0" u="none" strike="noStrike" kern="1200" cap="none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標楷體" panose="03000509000000000000" pitchFamily="65" charset="-120"/>
                <a:cs typeface="Arial" pitchFamily="34" charset="0"/>
              </a:rPr>
              <a:t>-50°C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4" name="圖片 3" descr="+50-50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0000">
            <a:off x="13733" y="5194066"/>
            <a:ext cx="5176437" cy="1618886"/>
          </a:xfrm>
          <a:prstGeom prst="rect">
            <a:avLst/>
          </a:prstGeom>
        </p:spPr>
      </p:pic>
      <p:pic>
        <p:nvPicPr>
          <p:cNvPr id="5" name="圖片 4" descr="1120eu23.jpg"/>
          <p:cNvPicPr>
            <a:picLocks noChangeAspect="1"/>
          </p:cNvPicPr>
          <p:nvPr/>
        </p:nvPicPr>
        <p:blipFill>
          <a:blip r:embed="rId4" cstate="print"/>
          <a:srcRect b="6641"/>
          <a:stretch>
            <a:fillRect/>
          </a:stretch>
        </p:blipFill>
        <p:spPr>
          <a:xfrm>
            <a:off x="3644934" y="337289"/>
            <a:ext cx="5467534" cy="37775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圖片 7" descr="1120eu28-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679" y="3874156"/>
            <a:ext cx="4340499" cy="293654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378374" y="2670460"/>
            <a:ext cx="3373820" cy="36357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缺水、缺電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缺路、缺油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缺醫療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缺食物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疾病肆虐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 descr="1120chad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9977" y="559702"/>
            <a:ext cx="5004000" cy="30183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圖片 8" descr="1120chad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0856" y="3846337"/>
            <a:ext cx="5004000" cy="24201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圖片 13" descr="人間地獄_(張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14" y="478961"/>
            <a:ext cx="3060000" cy="1104049"/>
          </a:xfrm>
          <a:prstGeom prst="rect">
            <a:avLst/>
          </a:prstGeom>
        </p:spPr>
      </p:pic>
      <p:pic>
        <p:nvPicPr>
          <p:cNvPr id="15" name="圖片 14" descr="苦修實煉_(張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14" y="1290385"/>
            <a:ext cx="3060000" cy="1104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111961112_11n.png"/>
          <p:cNvPicPr>
            <a:picLocks noChangeAspect="1"/>
          </p:cNvPicPr>
          <p:nvPr/>
        </p:nvPicPr>
        <p:blipFill>
          <a:blip r:embed="rId3" cstate="print"/>
          <a:srcRect l="10026" t="-3564" b="-6318"/>
          <a:stretch>
            <a:fillRect/>
          </a:stretch>
        </p:blipFill>
        <p:spPr>
          <a:xfrm>
            <a:off x="7472855" y="0"/>
            <a:ext cx="1671145" cy="2916621"/>
          </a:xfrm>
          <a:prstGeom prst="rect">
            <a:avLst/>
          </a:prstGeom>
        </p:spPr>
      </p:pic>
      <p:pic>
        <p:nvPicPr>
          <p:cNvPr id="7" name="圖片 6" descr="20130626175113_4629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2603" y="3643314"/>
            <a:ext cx="3213328" cy="2930907"/>
          </a:xfrm>
          <a:prstGeom prst="rect">
            <a:avLst/>
          </a:prstGeom>
        </p:spPr>
      </p:pic>
      <p:pic>
        <p:nvPicPr>
          <p:cNvPr id="9" name="圖片 8" descr="cms_2e0e8db0153441d2a708539f24b4c83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8725" y="3667021"/>
            <a:ext cx="3960000" cy="2718807"/>
          </a:xfrm>
          <a:prstGeom prst="rect">
            <a:avLst/>
          </a:prstGeom>
        </p:spPr>
      </p:pic>
      <p:pic>
        <p:nvPicPr>
          <p:cNvPr id="6" name="圖片 5" descr="20150424_1424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2202" y="3929066"/>
            <a:ext cx="2476153" cy="23140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內容版面配置區 2"/>
          <p:cNvSpPr txBox="1">
            <a:spLocks/>
          </p:cNvSpPr>
          <p:nvPr/>
        </p:nvSpPr>
        <p:spPr>
          <a:xfrm>
            <a:off x="1198685" y="1435508"/>
            <a:ext cx="6936826" cy="31553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缺蔬果、缺素料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礦泉水、罐頭、乾貨為生</a:t>
            </a:r>
            <a:endParaRPr lang="en-US" altLang="zh-TW" sz="4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上天恩賜，豁免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瘧疾</a:t>
            </a:r>
          </a:p>
        </p:txBody>
      </p:sp>
      <p:pic>
        <p:nvPicPr>
          <p:cNvPr id="8" name="圖片 7" descr="困心衡慮，考驗心志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164" y="216336"/>
            <a:ext cx="6687472" cy="1194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熱.png"/>
          <p:cNvPicPr>
            <a:picLocks noChangeAspect="1"/>
          </p:cNvPicPr>
          <p:nvPr/>
        </p:nvPicPr>
        <p:blipFill>
          <a:blip r:embed="rId3" cstate="print"/>
          <a:srcRect l="8899" t="2370" r="16986"/>
          <a:stretch>
            <a:fillRect/>
          </a:stretch>
        </p:blipFill>
        <p:spPr>
          <a:xfrm>
            <a:off x="4987808" y="3629025"/>
            <a:ext cx="4143404" cy="32099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1510748" y="1818852"/>
            <a:ext cx="6692347" cy="175923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500"/>
              </a:lnSpc>
            </a:pPr>
            <a:r>
              <a:rPr lang="zh-TW" altLang="en-US" sz="63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路有餓死者，路有熱死者</a:t>
            </a:r>
            <a:endParaRPr lang="en-US" altLang="zh-TW" sz="63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63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路有病死者，路有撞死者</a:t>
            </a:r>
            <a:endParaRPr lang="en-US" altLang="zh-TW" sz="63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 descr="餓.png"/>
          <p:cNvPicPr>
            <a:picLocks noChangeAspect="1"/>
          </p:cNvPicPr>
          <p:nvPr/>
        </p:nvPicPr>
        <p:blipFill>
          <a:blip r:embed="rId4" cstate="print"/>
          <a:srcRect l="1789" r="6520"/>
          <a:stretch>
            <a:fillRect/>
          </a:stretch>
        </p:blipFill>
        <p:spPr>
          <a:xfrm>
            <a:off x="78820" y="3641754"/>
            <a:ext cx="4903076" cy="31448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圖片 7" descr="菩薩的布施.jpg"/>
          <p:cNvPicPr>
            <a:picLocks noChangeAspect="1"/>
          </p:cNvPicPr>
          <p:nvPr/>
        </p:nvPicPr>
        <p:blipFill>
          <a:blip r:embed="rId5" cstate="print"/>
          <a:srcRect t="24125"/>
          <a:stretch>
            <a:fillRect/>
          </a:stretch>
        </p:blipFill>
        <p:spPr>
          <a:xfrm>
            <a:off x="-189681" y="-346842"/>
            <a:ext cx="2726928" cy="304760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圖片 8" descr="見苦知福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75" y="375991"/>
            <a:ext cx="3511813" cy="1267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20130510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8564" y="3786166"/>
            <a:ext cx="3071834" cy="30718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圖片 8" descr="菩薩的布施.jpg"/>
          <p:cNvPicPr>
            <a:picLocks noChangeAspect="1"/>
          </p:cNvPicPr>
          <p:nvPr/>
        </p:nvPicPr>
        <p:blipFill>
          <a:blip r:embed="rId4" cstate="print"/>
          <a:srcRect t="24125"/>
          <a:stretch>
            <a:fillRect/>
          </a:stretch>
        </p:blipFill>
        <p:spPr>
          <a:xfrm>
            <a:off x="-189681" y="-346842"/>
            <a:ext cx="2726928" cy="304760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圖片 6" descr="e6eb67f45609df81d86385f43f76ac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24182" y="3643322"/>
            <a:ext cx="3498458" cy="349845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內容版面配置區 2"/>
          <p:cNvSpPr txBox="1">
            <a:spLocks/>
          </p:cNvSpPr>
          <p:nvPr/>
        </p:nvSpPr>
        <p:spPr>
          <a:xfrm>
            <a:off x="1863681" y="1910246"/>
            <a:ext cx="5728902" cy="19182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500"/>
              </a:lnSpc>
            </a:pPr>
            <a:r>
              <a:rPr lang="zh-TW" altLang="en-US" sz="4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行善佈施，發放物資</a:t>
            </a:r>
            <a:endParaRPr lang="en-US" altLang="zh-TW" sz="4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5500"/>
              </a:lnSpc>
            </a:pPr>
            <a:r>
              <a:rPr lang="zh-TW" altLang="en-US" sz="4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直接捐助，避免貪腐</a:t>
            </a:r>
            <a:endParaRPr lang="en-US" altLang="zh-TW" sz="4400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 descr="0144D82A136D0664FF80808144D732C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5791" y="3557097"/>
            <a:ext cx="4406944" cy="336396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圖片 10" descr="惜福感恩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472" y="434051"/>
            <a:ext cx="3292691" cy="11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1850</TotalTime>
  <Words>409</Words>
  <Application>Microsoft Office PowerPoint</Application>
  <PresentationFormat>如螢幕大小 (4:3)</PresentationFormat>
  <Paragraphs>94</Paragraphs>
  <Slides>18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-The End-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從零上50度     到零下50度</dc:title>
  <dc:creator>王玟娣</dc:creator>
  <cp:lastModifiedBy>user</cp:lastModifiedBy>
  <cp:revision>155</cp:revision>
  <dcterms:created xsi:type="dcterms:W3CDTF">2014-06-11T13:50:14Z</dcterms:created>
  <dcterms:modified xsi:type="dcterms:W3CDTF">2015-06-26T08:42:07Z</dcterms:modified>
</cp:coreProperties>
</file>