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077075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-9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-3132" y="-84"/>
      </p:cViewPr>
      <p:guideLst>
        <p:guide orient="horz" pos="2956"/>
        <p:guide pos="222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914406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008705" y="8914406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39C9A728-FE08-4210-B25A-8DAF10223B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0E578-53BE-42CC-B721-8D55D88E2F21}" type="datetimeFigureOut">
              <a:rPr lang="zh-TW" altLang="en-US" smtClean="0"/>
              <a:t>2016/6/27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8025" y="4457700"/>
            <a:ext cx="5661025" cy="4224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913813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08438" y="8913813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09E43-79EA-476F-9D4C-17A33A349D8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09E43-79EA-476F-9D4C-17A33A349D8C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1294" y="1522207"/>
            <a:ext cx="7628965" cy="1731982"/>
          </a:xfrm>
        </p:spPr>
        <p:txBody>
          <a:bodyPr anchor="ctr"/>
          <a:lstStyle/>
          <a:p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申論</a:t>
            </a:r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“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新政府能搞活台灣經濟嗎</a:t>
            </a:r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?”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82352"/>
            <a:ext cx="6400800" cy="1038109"/>
          </a:xfrm>
        </p:spPr>
        <p:txBody>
          <a:bodyPr>
            <a:normAutofit/>
          </a:bodyPr>
          <a:lstStyle/>
          <a:p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>97</a:t>
            </a:r>
            <a:r>
              <a:rPr lang="zh-TW" altLang="en-US" sz="3200" dirty="0" smtClean="0">
                <a:latin typeface="DFKai-SB" pitchFamily="65" charset="-120"/>
                <a:ea typeface="DFKai-SB" pitchFamily="65" charset="-120"/>
              </a:rPr>
              <a:t>叟 孫立德</a:t>
            </a:r>
            <a:endParaRPr lang="en-US" altLang="zh-TW" sz="3200" dirty="0" smtClean="0">
              <a:latin typeface="DFKai-SB" pitchFamily="65" charset="-120"/>
              <a:ea typeface="DFKai-SB" pitchFamily="65" charset="-12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290475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貧富不均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人口老化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教育失衡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成長趨緩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政府負債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全球化衝擊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能源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環保問題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新科技衝擊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各國共同問題</a:t>
            </a:r>
            <a:endParaRPr lang="zh-TW" altLang="en-US" sz="36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99247" y="2248347"/>
            <a:ext cx="5943600" cy="3877815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人口老化較快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教育失衡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人才外流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技術人材不足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成長趨緩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消費不振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投資不足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外資卻步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政治因素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不確定性太大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大陸壓力太大 波及各方面</a:t>
            </a:r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台灣較突出問題</a:t>
            </a:r>
            <a:endParaRPr lang="zh-TW" altLang="en-US" sz="36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99247" y="2248347"/>
            <a:ext cx="7718612" cy="3877815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GDP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消費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投資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出口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外人直接投資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基數過大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成長較難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全球平均成長約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3%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以下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景氣燈號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綠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紅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藍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黃紅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黃藍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失業率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失業者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/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勞動力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		15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歲以上可工作之人力為勞動力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z="36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99247" y="2248347"/>
            <a:ext cx="7718612" cy="3877815"/>
          </a:xfrm>
        </p:spPr>
        <p:txBody>
          <a:bodyPr>
            <a:normAutofit fontScale="92500" lnSpcReduction="20000"/>
          </a:bodyPr>
          <a:lstStyle/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國債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GDP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90%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以內為可容許上限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日本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220%,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美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70%,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大陸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30%,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台灣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35%</a:t>
            </a: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肥貓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1%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富人 控制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40%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財富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反感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基本工資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上升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.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美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12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元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/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小時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加州 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15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元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/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小時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	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德國更高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主權基金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成立須慎重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台灣人口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先節育 今鼓勵 對外的開放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z="36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99247" y="2248347"/>
            <a:ext cx="7718612" cy="3877815"/>
          </a:xfrm>
        </p:spPr>
        <p:txBody>
          <a:bodyPr>
            <a:normAutofit lnSpcReduction="10000"/>
          </a:bodyPr>
          <a:lstStyle/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台灣出生的人 不明瞭國共前幾十年之恩仇爭鬥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.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共產大陸政權前三十年之清算鬥爭 使人性扭曲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改進困難 衣食足而知榮辱 禮義廉恥 國之四維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四維不彰國乃滅亡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.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修補改進需花幾十年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.</a:t>
            </a: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台獨不可能少騙自己 對比你大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60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倍的怪物如何應付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一國有什麼不好 兩制求之不得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治國不可喊口號 少作數字承諾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.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去私心為自己身後留美名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z="36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99247" y="2248347"/>
            <a:ext cx="7718612" cy="4134698"/>
          </a:xfrm>
        </p:spPr>
        <p:txBody>
          <a:bodyPr>
            <a:normAutofit fontScale="92500" lnSpcReduction="20000"/>
          </a:bodyPr>
          <a:lstStyle/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綠能－非發展不可 環保及國際觀 壓力無可避免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國防－防誰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?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有象徵性力量即可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以防內亂及救災為主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節省費用用於建設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生技醫藥～少碰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世界性寡頭獨佔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亞洲矽谷－非一朝一夕之功 談何容易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智慧機械－唯一可著力之工業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南向政策－大陸早已著力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如阻擾難以應付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新政府五大產業</a:t>
            </a:r>
            <a:endParaRPr lang="zh-TW" altLang="en-US" sz="36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99247" y="2248347"/>
            <a:ext cx="7718612" cy="3877815"/>
          </a:xfrm>
        </p:spPr>
        <p:txBody>
          <a:bodyPr>
            <a:normAutofit fontScale="85000" lnSpcReduction="10000"/>
          </a:bodyPr>
          <a:lstStyle/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不動用外匯存底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協助產業取得技術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加強國發基金功能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向公民合營方向發展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。規模未定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	</a:t>
            </a:r>
          </a:p>
          <a:p>
            <a:pPr>
              <a:buNone/>
            </a:pP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。政府不過半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早應成立主權基金投資大陸開發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機會已失 時不我予 可惜 太可惜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成立類主權基金</a:t>
            </a:r>
            <a:endParaRPr lang="zh-TW" altLang="en-US" sz="36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99247" y="2248347"/>
            <a:ext cx="7718612" cy="3877815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安定環境～危邦不入 亂邦不居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財力資源～有相當財力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民間投資信心不足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外資卻步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人力資源～較缺乏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引進缺誘因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人才外移不斷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Blip>
                <a:blip r:embed="rId2"/>
              </a:buBlip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與大陸和好相處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. 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以小事大 機會無窮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				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以小事大 畏天者也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None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發展條件</a:t>
            </a:r>
            <a:endParaRPr lang="zh-TW" altLang="en-US" sz="36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198</TotalTime>
  <Words>318</Words>
  <Application>Microsoft Office PowerPoint</Application>
  <PresentationFormat>如螢幕大小 (4:3)</PresentationFormat>
  <Paragraphs>75</Paragraphs>
  <Slides>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Hardcover</vt:lpstr>
      <vt:lpstr>申論“新政府能搞活台灣經濟嗎?”</vt:lpstr>
      <vt:lpstr>各國共同問題</vt:lpstr>
      <vt:lpstr>台灣較突出問題</vt:lpstr>
      <vt:lpstr>投影片 4</vt:lpstr>
      <vt:lpstr>投影片 5</vt:lpstr>
      <vt:lpstr>投影片 6</vt:lpstr>
      <vt:lpstr>新政府五大產業</vt:lpstr>
      <vt:lpstr>成立類主權基金</vt:lpstr>
      <vt:lpstr>發展條件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王定康</dc:creator>
  <cp:lastModifiedBy>王定康</cp:lastModifiedBy>
  <cp:revision>28</cp:revision>
  <dcterms:created xsi:type="dcterms:W3CDTF">2014-09-16T21:35:53Z</dcterms:created>
  <dcterms:modified xsi:type="dcterms:W3CDTF">2016-06-27T01:28:58Z</dcterms:modified>
</cp:coreProperties>
</file>