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6" r:id="rId2"/>
    <p:sldId id="278" r:id="rId3"/>
    <p:sldId id="301" r:id="rId4"/>
    <p:sldId id="274" r:id="rId5"/>
    <p:sldId id="260" r:id="rId6"/>
    <p:sldId id="264" r:id="rId7"/>
    <p:sldId id="263" r:id="rId8"/>
    <p:sldId id="268" r:id="rId9"/>
    <p:sldId id="269" r:id="rId10"/>
    <p:sldId id="280" r:id="rId11"/>
    <p:sldId id="283" r:id="rId12"/>
    <p:sldId id="284" r:id="rId13"/>
    <p:sldId id="271" r:id="rId14"/>
    <p:sldId id="259" r:id="rId15"/>
    <p:sldId id="267" r:id="rId16"/>
    <p:sldId id="285" r:id="rId17"/>
    <p:sldId id="272" r:id="rId18"/>
    <p:sldId id="257" r:id="rId19"/>
    <p:sldId id="281" r:id="rId20"/>
    <p:sldId id="261" r:id="rId21"/>
    <p:sldId id="273" r:id="rId22"/>
    <p:sldId id="287" r:id="rId23"/>
    <p:sldId id="290" r:id="rId24"/>
    <p:sldId id="294" r:id="rId25"/>
    <p:sldId id="289" r:id="rId26"/>
    <p:sldId id="288" r:id="rId27"/>
    <p:sldId id="300" r:id="rId28"/>
    <p:sldId id="258" r:id="rId29"/>
    <p:sldId id="282" r:id="rId30"/>
    <p:sldId id="275" r:id="rId31"/>
    <p:sldId id="293" r:id="rId32"/>
    <p:sldId id="292" r:id="rId33"/>
    <p:sldId id="262" r:id="rId34"/>
    <p:sldId id="291" r:id="rId35"/>
    <p:sldId id="286" r:id="rId36"/>
    <p:sldId id="297" r:id="rId37"/>
    <p:sldId id="296" r:id="rId38"/>
    <p:sldId id="295" r:id="rId39"/>
    <p:sldId id="298" r:id="rId40"/>
    <p:sldId id="270" r:id="rId41"/>
    <p:sldId id="279" r:id="rId42"/>
    <p:sldId id="299" r:id="rId43"/>
    <p:sldId id="265" r:id="rId44"/>
    <p:sldId id="266" r:id="rId45"/>
    <p:sldId id="276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666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C5DBB-500F-4E55-BD23-26FDE896BE7D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FA230-F081-412D-95ED-C9E109BADBD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11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CB60EE-57B8-4C1F-BC82-2CF2F933A1AE}" type="slidenum">
              <a:rPr lang="zh-TW" altLang="en-US" smtClean="0"/>
              <a:pPr/>
              <a:t>2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9350-9F7A-494B-8793-D4AE2A7EDF32}" type="datetimeFigureOut">
              <a:rPr lang="zh-TW" altLang="en-US" smtClean="0"/>
              <a:pPr/>
              <a:t>2016/1/27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55015-4F03-44FB-8EAE-A2E2961FEE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2011-10&#26376;-&#38463;&#37324;(&#26519;&#32654;&#33457;)/2011&#35199;&#34255;&#36938;.ppt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sunnyhousetours.com" TargetMode="External"/><Relationship Id="rId4" Type="http://schemas.openxmlformats.org/officeDocument/2006/relationships/hyperlink" Target="http://www.sunnyhousetours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5" descr="BoGi-06-11-西藏1-sm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圖片 3" descr="SunnyHouse_LOGO-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7188" y="80963"/>
            <a:ext cx="87868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pPr marL="342879" indent="-342879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3600" kern="0" dirty="0">
                <a:solidFill>
                  <a:srgbClr val="777777"/>
                </a:solidFill>
                <a:latin typeface="+mn-lt"/>
                <a:ea typeface="+mn-ea"/>
              </a:rPr>
              <a:t>西藏旅遊：神山聖湖與高山症的前世今生</a:t>
            </a:r>
          </a:p>
        </p:txBody>
      </p:sp>
    </p:spTree>
  </p:cSld>
  <p:clrMapOvr>
    <a:masterClrMapping/>
  </p:clrMapOvr>
  <p:transition advTm="29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C:\Users\user\Dropbox\工作用-Ace\000-ACE-Daily\5070\DSC007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4209" y="1600200"/>
            <a:ext cx="679558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西藏聖湖</a:t>
            </a:r>
            <a:r>
              <a:rPr lang="en-US" altLang="zh-TW" dirty="0" smtClean="0"/>
              <a:t>-</a:t>
            </a:r>
            <a:r>
              <a:rPr lang="zh-TW" altLang="en-US" dirty="0" smtClean="0"/>
              <a:t>納木措</a:t>
            </a:r>
            <a:endParaRPr lang="zh-TW" altLang="en-US" dirty="0"/>
          </a:p>
        </p:txBody>
      </p:sp>
      <p:pic>
        <p:nvPicPr>
          <p:cNvPr id="25602" name="Picture 2" descr="C:\Users\user\Dropbox\工作用-Ace\000-ACE-Daily\5070\nEO_IMG_DSC003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西藏聖湖</a:t>
            </a:r>
            <a:r>
              <a:rPr lang="en-US" altLang="zh-TW" dirty="0" smtClean="0"/>
              <a:t>-</a:t>
            </a:r>
            <a:r>
              <a:rPr lang="zh-TW" altLang="en-US" dirty="0" smtClean="0"/>
              <a:t>納木措</a:t>
            </a:r>
            <a:endParaRPr lang="zh-TW" altLang="en-US" dirty="0"/>
          </a:p>
        </p:txBody>
      </p:sp>
      <p:pic>
        <p:nvPicPr>
          <p:cNvPr id="26626" name="Picture 2" descr="C:\Users\user\Dropbox\工作用-Ace\000-ACE-Daily\5070\nEO_IMG_DSC034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ropbox\工作用-Ace\000-ACE-Daily\5070\031天湖‧納木措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914" y="142852"/>
            <a:ext cx="4358400" cy="6537600"/>
          </a:xfrm>
          <a:prstGeom prst="rect">
            <a:avLst/>
          </a:prstGeom>
          <a:noFill/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643702" y="785794"/>
            <a:ext cx="2014494" cy="5214974"/>
          </a:xfrm>
        </p:spPr>
        <p:txBody>
          <a:bodyPr vert="eaVert"/>
          <a:lstStyle/>
          <a:p>
            <a:r>
              <a:rPr lang="zh-TW" altLang="en-US" dirty="0" smtClean="0"/>
              <a:t>納木措</a:t>
            </a:r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珠峰前哨站</a:t>
            </a:r>
            <a:endParaRPr lang="zh-TW" altLang="en-US" dirty="0"/>
          </a:p>
        </p:txBody>
      </p:sp>
      <p:pic>
        <p:nvPicPr>
          <p:cNvPr id="3074" name="Picture 2" descr="C:\Users\user\Dropbox\工作用-Ace\000-ACE-Daily\5070\007珠穆朗瑪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C:\Users\user\Dropbox\工作用-Ace\000-ACE-Daily\5070\027遺世孤獨的美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珠穆朗瑪峰</a:t>
            </a:r>
            <a:endParaRPr lang="zh-TW" altLang="en-US" dirty="0"/>
          </a:p>
        </p:txBody>
      </p:sp>
      <p:pic>
        <p:nvPicPr>
          <p:cNvPr id="27650" name="Picture 2" descr="C:\Users\user\Dropbox\工作用-Ace\000-ACE-Daily\5070\nEO_IMG_DSC04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04104"/>
            <a:ext cx="8229600" cy="3518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C:\Users\user\Dropbox\工作用-Ace\000-ACE-Daily\5070\032西藏塔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ropbox\工作用-Ace\000-ACE-Daily\5070\001卡若拉冰川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51089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西藏聖湖</a:t>
            </a:r>
            <a:r>
              <a:rPr lang="en-US" altLang="zh-TW" dirty="0" smtClean="0"/>
              <a:t>-</a:t>
            </a:r>
            <a:r>
              <a:rPr lang="zh-TW" altLang="en-US" dirty="0" smtClean="0"/>
              <a:t>羊卓雍措</a:t>
            </a:r>
            <a:endParaRPr lang="zh-TW" altLang="en-US" dirty="0"/>
          </a:p>
        </p:txBody>
      </p:sp>
      <p:pic>
        <p:nvPicPr>
          <p:cNvPr id="23554" name="Picture 2" descr="C:\Users\user\Dropbox\工作用-Ace\000-ACE-Daily\5070\DSC015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4209" y="1600200"/>
            <a:ext cx="679558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4786314" y="819109"/>
            <a:ext cx="4000496" cy="532453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李承</a:t>
            </a:r>
            <a:r>
              <a:rPr lang="zh-TW" altLang="en-US" sz="2000" i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臻（</a:t>
            </a:r>
            <a:r>
              <a:rPr lang="en-US" altLang="zh-TW" sz="2000" i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1974</a:t>
            </a:r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000" i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生）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學歷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成功大學物理學系學士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文化大學國際企業管理研究所碩士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經歷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天文物理學家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電子工程師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專案企劃</a:t>
            </a:r>
            <a:r>
              <a:rPr lang="en-US" altLang="zh-TW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專案經理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國際商務人士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攝影師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西藏攝影家協會唯一台灣會員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中國科學院聘請高山症顧問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2000" i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陽光小屋旅遊創辦人</a:t>
            </a:r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000" i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9" name="圖片 4" descr="ACE大頭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83820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圖片 5" descr="SunnyHouse_LOGO-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2286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3" name="Picture 3" descr="C:\Users\user\Dropbox\工作用-Ace\000-ACE-Daily\5070\013藏地午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C:\Users\user\Dropbox\工作用-Ace\000-ACE-Daily\5070\032聖湖羊卓雍措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C:\Users\user\Dropbox\工作用-Ace\000-ACE-Daily\5070\nEO_IMG_DSC041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770" name="Picture 2" descr="C:\Users\user\Dropbox\工作用-Ace\000-ACE-Daily\5070\nEO_IMG_DSC068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Picture 2" descr="C:\Users\user\Dropbox\工作用-Ace\000-ACE-Daily\5070\相片 2015-5-21 下午5 58 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 descr="C:\Users\user\Dropbox\工作用-Ace\000-ACE-Daily\5070\nEO_IMG_DSC051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藏文化起源</a:t>
            </a:r>
            <a:r>
              <a:rPr lang="en-US" altLang="zh-TW" dirty="0" smtClean="0"/>
              <a:t>-</a:t>
            </a:r>
            <a:r>
              <a:rPr lang="zh-TW" altLang="en-US" dirty="0" smtClean="0"/>
              <a:t>山南</a:t>
            </a:r>
            <a:endParaRPr lang="zh-TW" altLang="en-US" dirty="0"/>
          </a:p>
        </p:txBody>
      </p:sp>
      <p:pic>
        <p:nvPicPr>
          <p:cNvPr id="30722" name="Picture 2" descr="C:\Users\user\Dropbox\工作用-Ace\000-ACE-Daily\5070\nEO_IMG_DSC051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3010" name="Picture 2" descr="C:\Users\user\Dropbox\工作用-Ace\000-ACE-Daily\5070\相片 2015-11-3 下午3 27 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user\Dropbox\工作用-Ace\000-ACE-Daily\5070\006雅魯藏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 descr="C:\Users\user\Dropbox\工作用-Ace\000-ACE-Daily\5070\DSC017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4209" y="1600200"/>
            <a:ext cx="679558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 descr="nEO_IMG__MG_343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4800600" cy="319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429288" y="192880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2000 – 2005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全球探險旅行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2006 – 2008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定居西藏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2009 – 2013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陽光小屋旅遊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2012 – 2013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車禍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重傷，靈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肉分離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2014        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00" dirty="0" smtClean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德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吉旅行社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ropbox\工作用-Ace\000-ACE-Daily\5070\036後藏阿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29653" cy="6307200"/>
          </a:xfrm>
          <a:prstGeom prst="rect">
            <a:avLst/>
          </a:prstGeom>
          <a:noFill/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zh-TW" altLang="en-US" dirty="0" smtClean="0"/>
              <a:t>第三極</a:t>
            </a:r>
            <a:r>
              <a:rPr lang="en-US" altLang="zh-TW" dirty="0" smtClean="0"/>
              <a:t>-</a:t>
            </a:r>
            <a:r>
              <a:rPr lang="zh-TW" altLang="en-US" dirty="0" smtClean="0"/>
              <a:t>阿里</a:t>
            </a:r>
            <a:endParaRPr lang="zh-TW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5842" name="Picture 2" descr="C:\Users\user\Dropbox\工作用-Ace\000-ACE-Daily\5070\TibetTour061-Ngari-SunnyHouseTour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832451"/>
            <a:ext cx="6096000" cy="4061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18" name="Picture 2" descr="C:\Users\user\Dropbox\工作用-Ace\000-ACE-Daily\5070\TibetTour056-Ngari-SunnyHouseTour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832451"/>
            <a:ext cx="6096000" cy="4061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user\Dropbox\工作用-Ace\000-ACE-Daily\5070\010雅魯藏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3794" name="Picture 2" descr="C:\Users\user\Dropbox\工作用-Ace\000-ACE-Daily\5070\nEO_IMG_Paco-Tibet-2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C:\Users\user\Dropbox\工作用-Ace\000-ACE-Daily\5070\nEO_IMG_DSC041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0177" y="1600200"/>
            <a:ext cx="67836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9938" name="Picture 2" descr="C:\Users\user\Dropbox\工作用-Ace\000-ACE-Daily\5070\相片 2015-9-23 上午8 22 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8914" name="Picture 2" descr="C:\Users\user\Dropbox\工作用-Ace\000-ACE-Daily\5070\相片 2015-9-22 下午3 37 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7890" name="Picture 2" descr="C:\Users\user\Dropbox\工作用-Ace\000-ACE-Daily\5070\相片 2015-9-21 上午11 39 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62" name="Picture 2" descr="C:\Users\user\Dropbox\工作用-Ace\000-ACE-Daily\5070\相片 2015-10-13 下午9 12 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ropbox\工作用-Ace\000-ACE-Daily\5070\033念青唐古拉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44600"/>
            <a:ext cx="8858313" cy="6327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43702" y="785794"/>
            <a:ext cx="2014494" cy="5214974"/>
          </a:xfrm>
        </p:spPr>
        <p:txBody>
          <a:bodyPr vert="eaVert"/>
          <a:lstStyle/>
          <a:p>
            <a:endParaRPr lang="zh-TW" altLang="en-US" dirty="0"/>
          </a:p>
        </p:txBody>
      </p:sp>
      <p:pic>
        <p:nvPicPr>
          <p:cNvPr id="14338" name="Picture 2" descr="C:\Users\user\Dropbox\工作用-Ace\000-ACE-Daily\5070\030屍陀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72"/>
            <a:ext cx="4357718" cy="653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C:\Users\user\Dropbox\工作用-Ace\000-ACE-Daily\5070\074冒險的啟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986" name="Picture 2" descr="C:\Users\user\Dropbox\工作用-Ace\000-ACE-Daily\5070\相片 2015-10-20 下午5 19 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5909" y="1600200"/>
            <a:ext cx="677218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ropbox\工作用-Ace\000-ACE-Daily\5070\026青藏高原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user\Dropbox\工作用-Ace\000-ACE-Daily\5070\027進擊的團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ropbox\工作用-Ace\000-ACE-Daily\5070\038藏北高原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59892" cy="6328800"/>
          </a:xfrm>
          <a:prstGeom prst="rect">
            <a:avLst/>
          </a:prstGeom>
          <a:noFill/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zh-TW" altLang="en-US" dirty="0" smtClean="0"/>
              <a:t>高山症的前世今生</a:t>
            </a:r>
            <a:endParaRPr lang="zh-TW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急性高山病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428736"/>
            <a:ext cx="8643998" cy="4697427"/>
          </a:xfrm>
        </p:spPr>
        <p:txBody>
          <a:bodyPr>
            <a:normAutofit fontScale="40000" lnSpcReduction="20000"/>
          </a:bodyPr>
          <a:lstStyle/>
          <a:p>
            <a:r>
              <a:rPr lang="zh-TW" altLang="en-US" sz="6200" dirty="0" smtClean="0"/>
              <a:t>噁心嘔吐沒胃口，睡眠困難，疲憊虛弱，頭暈」四個症狀裡的三個症狀</a:t>
            </a:r>
          </a:p>
          <a:p>
            <a:r>
              <a:rPr lang="en-US" sz="6200" dirty="0" smtClean="0"/>
              <a:t> </a:t>
            </a:r>
            <a:endParaRPr lang="zh-TW" altLang="en-US" sz="6200" dirty="0" smtClean="0"/>
          </a:p>
          <a:p>
            <a:r>
              <a:rPr lang="en-US" altLang="zh-TW" sz="6200" dirty="0" smtClean="0"/>
              <a:t>『</a:t>
            </a:r>
            <a:r>
              <a:rPr lang="zh-TW" altLang="en-US" sz="6200" dirty="0" smtClean="0"/>
              <a:t>高海拔腦水腫</a:t>
            </a:r>
            <a:r>
              <a:rPr lang="en-US" altLang="zh-TW" sz="6200" dirty="0" smtClean="0"/>
              <a:t>』</a:t>
            </a:r>
          </a:p>
          <a:p>
            <a:r>
              <a:rPr lang="zh-TW" altLang="en-US" sz="6200" dirty="0" smtClean="0"/>
              <a:t>急性高山病、走路不穩、意識改變，三種情況出現兩個以上</a:t>
            </a:r>
          </a:p>
          <a:p>
            <a:r>
              <a:rPr lang="en-US" sz="6200" dirty="0" smtClean="0"/>
              <a:t> </a:t>
            </a:r>
            <a:endParaRPr lang="zh-TW" altLang="en-US" sz="6200" dirty="0" smtClean="0"/>
          </a:p>
          <a:p>
            <a:r>
              <a:rPr lang="en-US" altLang="zh-TW" sz="6200" dirty="0" smtClean="0"/>
              <a:t>『</a:t>
            </a:r>
            <a:r>
              <a:rPr lang="zh-TW" altLang="en-US" sz="6200" dirty="0" smtClean="0"/>
              <a:t>高海拔肺水腫</a:t>
            </a:r>
            <a:r>
              <a:rPr lang="en-US" altLang="zh-TW" sz="6200" dirty="0" smtClean="0"/>
              <a:t>』</a:t>
            </a:r>
          </a:p>
          <a:p>
            <a:r>
              <a:rPr lang="zh-TW" altLang="en-US" sz="6200" dirty="0" smtClean="0"/>
              <a:t>「休息情況下呼吸困難或是休息喘」、「咳嗽或乾咳」、「虛弱無力或運動能力降低」、「胸悶或胸脹」至少兩個</a:t>
            </a:r>
          </a:p>
          <a:p>
            <a:r>
              <a:rPr lang="zh-TW" altLang="en-US" sz="6200" dirty="0" smtClean="0"/>
              <a:t>再加上「至少一邊的肺有囉音（細爆裂音）或哮鳴聲（氣喘咻咻聲）」、「中心型發疳（嘴唇或臉部膚色暗沉）、「呼吸次數過多」、「心跳次數過多」至少兩個。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急性高山病的解決方案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643050"/>
            <a:ext cx="8615362" cy="4554551"/>
          </a:xfrm>
        </p:spPr>
        <p:txBody>
          <a:bodyPr>
            <a:noAutofit/>
          </a:bodyPr>
          <a:lstStyle/>
          <a:p>
            <a:r>
              <a:rPr lang="zh-TW" altLang="en-US" sz="2500" dirty="0" smtClean="0"/>
              <a:t>高度</a:t>
            </a:r>
          </a:p>
          <a:p>
            <a:r>
              <a:rPr lang="zh-TW" altLang="en-US" sz="2500" dirty="0" smtClean="0"/>
              <a:t>氧氣</a:t>
            </a:r>
          </a:p>
          <a:p>
            <a:r>
              <a:rPr lang="zh-TW" altLang="en-US" sz="2500" dirty="0" smtClean="0"/>
              <a:t>藥物</a:t>
            </a:r>
          </a:p>
          <a:p>
            <a:r>
              <a:rPr lang="zh-TW" altLang="en-US" sz="2500" dirty="0" smtClean="0"/>
              <a:t>其他招數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/>
              <a:t>高山病發生的可能原因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285860"/>
            <a:ext cx="8615362" cy="4911741"/>
          </a:xfrm>
        </p:spPr>
        <p:txBody>
          <a:bodyPr>
            <a:noAutofit/>
          </a:bodyPr>
          <a:lstStyle/>
          <a:p>
            <a:r>
              <a:rPr lang="zh-TW" altLang="en-US" sz="2500" dirty="0" smtClean="0"/>
              <a:t>關聯</a:t>
            </a:r>
          </a:p>
          <a:p>
            <a:r>
              <a:rPr lang="zh-TW" altLang="en-US" sz="2500" dirty="0" smtClean="0"/>
              <a:t>年齡</a:t>
            </a:r>
          </a:p>
          <a:p>
            <a:r>
              <a:rPr lang="zh-TW" altLang="en-US" sz="2500" dirty="0" smtClean="0"/>
              <a:t>性別</a:t>
            </a:r>
          </a:p>
          <a:p>
            <a:r>
              <a:rPr lang="zh-TW" altLang="en-US" sz="2500" dirty="0" smtClean="0"/>
              <a:t>慢性病 高血壓、冠狀動脈疾病、輕微的慢性阻塞性肺疾病、糖尿病、還有懷孕。對於高山症並無明顯的影響</a:t>
            </a:r>
          </a:p>
          <a:p>
            <a:r>
              <a:rPr lang="en-US" sz="2500" dirty="0" smtClean="0"/>
              <a:t>BMI</a:t>
            </a:r>
            <a:endParaRPr lang="zh-TW" altLang="en-US" sz="2500" dirty="0" smtClean="0"/>
          </a:p>
          <a:p>
            <a:r>
              <a:rPr lang="zh-TW" altLang="en-US" sz="2500" dirty="0" smtClean="0"/>
              <a:t>運動</a:t>
            </a:r>
          </a:p>
          <a:p>
            <a:r>
              <a:rPr lang="zh-TW" altLang="en-US" sz="2500" dirty="0" smtClean="0"/>
              <a:t>抽菸</a:t>
            </a:r>
          </a:p>
          <a:p>
            <a:r>
              <a:rPr lang="zh-TW" altLang="en-US" sz="2500" dirty="0" smtClean="0"/>
              <a:t>血壓</a:t>
            </a:r>
            <a:endParaRPr lang="zh-TW" altLang="en-US" sz="25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SunnyHouse_LOGO-正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914400"/>
            <a:ext cx="3786554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5257800"/>
            <a:ext cx="6705600" cy="838200"/>
          </a:xfrm>
        </p:spPr>
        <p:txBody>
          <a:bodyPr/>
          <a:lstStyle/>
          <a:p>
            <a:pPr eaLnBrk="1" hangingPunct="1"/>
            <a:r>
              <a:rPr lang="en-US" altLang="zh-TW" sz="2000" b="1" smtClean="0">
                <a:solidFill>
                  <a:srgbClr val="777777"/>
                </a:solidFill>
                <a:ea typeface="楷体_GB2312"/>
                <a:cs typeface="楷体_GB2312"/>
              </a:rPr>
              <a:t>Web : </a:t>
            </a:r>
            <a:r>
              <a:rPr lang="en-US" altLang="zh-TW" sz="2000" b="1" smtClean="0">
                <a:solidFill>
                  <a:srgbClr val="777777"/>
                </a:solidFill>
                <a:ea typeface="楷体_GB2312"/>
                <a:cs typeface="楷体_GB2312"/>
                <a:hlinkClick r:id="rId4"/>
              </a:rPr>
              <a:t>www.SunnyHouseTours.com</a:t>
            </a:r>
            <a:endParaRPr lang="en-US" altLang="zh-TW" sz="2000" b="1" smtClean="0">
              <a:solidFill>
                <a:srgbClr val="777777"/>
              </a:solidFill>
              <a:ea typeface="楷体_GB2312"/>
              <a:cs typeface="楷体_GB2312"/>
            </a:endParaRPr>
          </a:p>
          <a:p>
            <a:pPr eaLnBrk="1" hangingPunct="1"/>
            <a:r>
              <a:rPr lang="en-US" altLang="zh-TW" sz="2000" b="1" smtClean="0">
                <a:solidFill>
                  <a:srgbClr val="777777"/>
                </a:solidFill>
                <a:ea typeface="楷体_GB2312"/>
                <a:cs typeface="楷体_GB2312"/>
              </a:rPr>
              <a:t>Mail : </a:t>
            </a:r>
            <a:r>
              <a:rPr lang="en-US" altLang="zh-TW" sz="2000" b="1" smtClean="0">
                <a:solidFill>
                  <a:srgbClr val="777777"/>
                </a:solidFill>
                <a:ea typeface="楷体_GB2312"/>
                <a:cs typeface="楷体_GB2312"/>
                <a:hlinkClick r:id="rId5"/>
              </a:rPr>
              <a:t>Info@sunnyhousetours.com</a:t>
            </a:r>
            <a:endParaRPr lang="en-US" altLang="zh-TW" sz="2000" b="1" smtClean="0">
              <a:solidFill>
                <a:srgbClr val="777777"/>
              </a:solidFill>
              <a:ea typeface="楷体_GB2312"/>
              <a:cs typeface="楷体_GB2312"/>
            </a:endParaRPr>
          </a:p>
          <a:p>
            <a:pPr algn="r" eaLnBrk="1" hangingPunct="1"/>
            <a:endParaRPr lang="en-US" altLang="zh-CN" sz="2000" b="1" smtClean="0">
              <a:solidFill>
                <a:srgbClr val="777777"/>
              </a:solidFill>
              <a:ea typeface="楷体_GB2312"/>
              <a:cs typeface="楷体_GB2312"/>
            </a:endParaRPr>
          </a:p>
        </p:txBody>
      </p:sp>
      <p:sp>
        <p:nvSpPr>
          <p:cNvPr id="49156" name="Line 3"/>
          <p:cNvSpPr>
            <a:spLocks noChangeShapeType="1"/>
          </p:cNvSpPr>
          <p:nvPr/>
        </p:nvSpPr>
        <p:spPr bwMode="auto">
          <a:xfrm>
            <a:off x="0" y="5257800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user\Dropbox\工作用-Ace\000-ACE-Daily\5070\008春訪布達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user\Dropbox\工作用-Ace\000-ACE-Daily\5070\025布達拉之晨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ropbox\工作用-Ace\000-ACE-Daily\5070\024迎接燦爛的花季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C:\Users\user\Dropbox\工作用-Ace\000-ACE-Daily\5070\028藏曆新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user\Dropbox\工作用-Ace\000-ACE-Daily\5070\029八廓印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224</Words>
  <Application>Microsoft Office PowerPoint</Application>
  <PresentationFormat>如螢幕大小 (4:3)</PresentationFormat>
  <Paragraphs>56</Paragraphs>
  <Slides>49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西藏聖湖-納木措</vt:lpstr>
      <vt:lpstr>西藏聖湖-納木措</vt:lpstr>
      <vt:lpstr>納木措</vt:lpstr>
      <vt:lpstr>珠峰前哨站</vt:lpstr>
      <vt:lpstr>投影片 15</vt:lpstr>
      <vt:lpstr>珠穆朗瑪峰</vt:lpstr>
      <vt:lpstr>投影片 17</vt:lpstr>
      <vt:lpstr>投影片 18</vt:lpstr>
      <vt:lpstr>西藏聖湖-羊卓雍措</vt:lpstr>
      <vt:lpstr>投影片 20</vt:lpstr>
      <vt:lpstr>投影片 21</vt:lpstr>
      <vt:lpstr>投影片 22</vt:lpstr>
      <vt:lpstr>投影片 23</vt:lpstr>
      <vt:lpstr>投影片 24</vt:lpstr>
      <vt:lpstr>投影片 25</vt:lpstr>
      <vt:lpstr>藏文化起源-山南</vt:lpstr>
      <vt:lpstr>投影片 27</vt:lpstr>
      <vt:lpstr>投影片 28</vt:lpstr>
      <vt:lpstr>投影片 29</vt:lpstr>
      <vt:lpstr>第三極-阿里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高山症的前世今生</vt:lpstr>
      <vt:lpstr>急性高山病</vt:lpstr>
      <vt:lpstr>急性高山病的解決方案</vt:lpstr>
      <vt:lpstr>高山病發生的可能原因</vt:lpstr>
      <vt:lpstr>投影片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8</cp:revision>
  <dcterms:created xsi:type="dcterms:W3CDTF">2016-01-27T03:30:31Z</dcterms:created>
  <dcterms:modified xsi:type="dcterms:W3CDTF">2016-01-27T04:41:28Z</dcterms:modified>
</cp:coreProperties>
</file>